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Masters/slideMaster2.xml" ContentType="application/vnd.openxmlformats-officedocument.presentationml.slideMaster+xml"/>
  <Override PartName="/ppt/slideLayouts/slideLayout12.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9" r:id="rId1"/>
    <p:sldMasterId id="2147484201" r:id="rId2"/>
  </p:sldMasterIdLst>
  <p:notesMasterIdLst>
    <p:notesMasterId r:id="rId12"/>
  </p:notesMasterIdLst>
  <p:handoutMasterIdLst>
    <p:handoutMasterId r:id="rId13"/>
  </p:handoutMasterIdLst>
  <p:sldIdLst>
    <p:sldId id="290" r:id="rId3"/>
    <p:sldId id="429" r:id="rId4"/>
    <p:sldId id="431" r:id="rId5"/>
    <p:sldId id="430" r:id="rId6"/>
    <p:sldId id="432" r:id="rId7"/>
    <p:sldId id="433" r:id="rId8"/>
    <p:sldId id="434" r:id="rId9"/>
    <p:sldId id="435" r:id="rId10"/>
    <p:sldId id="436" r:id="rId11"/>
  </p:sldIdLst>
  <p:sldSz cx="9144000" cy="6858000" type="screen4x3"/>
  <p:notesSz cx="6805613" cy="9944100"/>
  <p:defaultTextStyle>
    <a:defPPr>
      <a:defRPr lang="nl-NL"/>
    </a:defPPr>
    <a:lvl1pPr algn="l" rtl="0" eaLnBrk="0" fontAlgn="base" hangingPunct="0">
      <a:spcBef>
        <a:spcPct val="0"/>
      </a:spcBef>
      <a:spcAft>
        <a:spcPct val="0"/>
      </a:spcAft>
      <a:defRPr sz="2600" kern="1200">
        <a:solidFill>
          <a:srgbClr val="000000"/>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sz="2600" kern="1200">
        <a:solidFill>
          <a:srgbClr val="000000"/>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sz="2600" kern="1200">
        <a:solidFill>
          <a:srgbClr val="000000"/>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sz="2600" kern="1200">
        <a:solidFill>
          <a:srgbClr val="000000"/>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sz="2600" kern="1200">
        <a:solidFill>
          <a:srgbClr val="000000"/>
        </a:solidFill>
        <a:latin typeface="Verdana" panose="020B0604030504040204" pitchFamily="34" charset="0"/>
        <a:ea typeface="+mn-ea"/>
        <a:cs typeface="Arial" panose="020B0604020202020204" pitchFamily="34" charset="0"/>
      </a:defRPr>
    </a:lvl5pPr>
    <a:lvl6pPr marL="2286000" algn="l" defTabSz="914400" rtl="0" eaLnBrk="1" latinLnBrk="0" hangingPunct="1">
      <a:defRPr sz="2600" kern="1200">
        <a:solidFill>
          <a:srgbClr val="000000"/>
        </a:solidFill>
        <a:latin typeface="Verdana" panose="020B0604030504040204" pitchFamily="34" charset="0"/>
        <a:ea typeface="+mn-ea"/>
        <a:cs typeface="Arial" panose="020B0604020202020204" pitchFamily="34" charset="0"/>
      </a:defRPr>
    </a:lvl6pPr>
    <a:lvl7pPr marL="2743200" algn="l" defTabSz="914400" rtl="0" eaLnBrk="1" latinLnBrk="0" hangingPunct="1">
      <a:defRPr sz="2600" kern="1200">
        <a:solidFill>
          <a:srgbClr val="000000"/>
        </a:solidFill>
        <a:latin typeface="Verdana" panose="020B0604030504040204" pitchFamily="34" charset="0"/>
        <a:ea typeface="+mn-ea"/>
        <a:cs typeface="Arial" panose="020B0604020202020204" pitchFamily="34" charset="0"/>
      </a:defRPr>
    </a:lvl7pPr>
    <a:lvl8pPr marL="3200400" algn="l" defTabSz="914400" rtl="0" eaLnBrk="1" latinLnBrk="0" hangingPunct="1">
      <a:defRPr sz="2600" kern="1200">
        <a:solidFill>
          <a:srgbClr val="000000"/>
        </a:solidFill>
        <a:latin typeface="Verdana" panose="020B0604030504040204" pitchFamily="34" charset="0"/>
        <a:ea typeface="+mn-ea"/>
        <a:cs typeface="Arial" panose="020B0604020202020204" pitchFamily="34" charset="0"/>
      </a:defRPr>
    </a:lvl8pPr>
    <a:lvl9pPr marL="3657600" algn="l" defTabSz="914400" rtl="0" eaLnBrk="1" latinLnBrk="0" hangingPunct="1">
      <a:defRPr sz="2600" kern="1200">
        <a:solidFill>
          <a:srgbClr val="000000"/>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pdesk Huisstijl" initials="HH" lastIdx="1" clrIdx="0"/>
  <p:cmAuthor id="2" name="Ouwehand, B. (Bastiaan)" initials="9277" lastIdx="1" clrIdx="1">
    <p:extLst>
      <p:ext uri="{19B8F6BF-5375-455C-9EA6-DF929625EA0E}">
        <p15:presenceInfo xmlns:p15="http://schemas.microsoft.com/office/powerpoint/2012/main" userId="Ouwehand, B. (Bastia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529D26"/>
    <a:srgbClr val="2494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5" autoAdjust="0"/>
    <p:restoredTop sz="95332" autoAdjust="0"/>
  </p:normalViewPr>
  <p:slideViewPr>
    <p:cSldViewPr snapToGrid="0">
      <p:cViewPr varScale="1">
        <p:scale>
          <a:sx n="83" d="100"/>
          <a:sy n="83" d="100"/>
        </p:scale>
        <p:origin x="1445"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03"/>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9-05-15T16:05:21.382" idx="1">
    <p:pos x="10" y="10"/>
    <p:text>Met dit presentatiesjabloon kunt u presentaties vormgeven in de nieuwe rijksbrede huisstijl.
Dit sjabloon bevat een titelpagina, een inhoudspagina en een standaardpagina in vier verschillende varianten.
Dit presentatiesjabloon bevat tevens een voettekst. De voettekst bevat de titel en de subtitel van de presentatie, de datum van de presentatie en het dianummer. De inhoud van de voettekst kunt u aanpassen met: "Invoegen/dianummer".</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2210" name="Rectangle 2"/>
          <p:cNvSpPr>
            <a:spLocks noGrp="1" noChangeArrowheads="1"/>
          </p:cNvSpPr>
          <p:nvPr>
            <p:ph type="hdr" sz="quarter"/>
          </p:nvPr>
        </p:nvSpPr>
        <p:spPr bwMode="auto">
          <a:xfrm>
            <a:off x="0" y="0"/>
            <a:ext cx="2949841" cy="497683"/>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defRPr sz="1200">
                <a:solidFill>
                  <a:schemeClr val="tx1"/>
                </a:solidFill>
                <a:cs typeface="Arial" charset="0"/>
              </a:defRPr>
            </a:lvl1pPr>
          </a:lstStyle>
          <a:p>
            <a:pPr>
              <a:defRPr/>
            </a:pPr>
            <a:endParaRPr lang="nl-NL"/>
          </a:p>
        </p:txBody>
      </p:sp>
      <p:sp>
        <p:nvSpPr>
          <p:cNvPr id="222211" name="Rectangle 3"/>
          <p:cNvSpPr>
            <a:spLocks noGrp="1" noChangeArrowheads="1"/>
          </p:cNvSpPr>
          <p:nvPr>
            <p:ph type="dt" sz="quarter" idx="1"/>
          </p:nvPr>
        </p:nvSpPr>
        <p:spPr bwMode="auto">
          <a:xfrm>
            <a:off x="3854183" y="0"/>
            <a:ext cx="2949841" cy="497683"/>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lgn="r">
              <a:defRPr sz="1200">
                <a:solidFill>
                  <a:schemeClr val="tx1"/>
                </a:solidFill>
                <a:cs typeface="Arial" charset="0"/>
              </a:defRPr>
            </a:lvl1pPr>
          </a:lstStyle>
          <a:p>
            <a:pPr>
              <a:defRPr/>
            </a:pPr>
            <a:fld id="{C0096D9C-4AAF-4846-A636-402D363750FD}" type="datetime1">
              <a:rPr lang="nl-NL"/>
              <a:pPr>
                <a:defRPr/>
              </a:pPr>
              <a:t>5-10-2021</a:t>
            </a:fld>
            <a:endParaRPr lang="nl-NL"/>
          </a:p>
        </p:txBody>
      </p:sp>
      <p:sp>
        <p:nvSpPr>
          <p:cNvPr id="222212" name="Rectangle 4"/>
          <p:cNvSpPr>
            <a:spLocks noGrp="1" noChangeArrowheads="1"/>
          </p:cNvSpPr>
          <p:nvPr>
            <p:ph type="ftr" sz="quarter" idx="2"/>
          </p:nvPr>
        </p:nvSpPr>
        <p:spPr bwMode="auto">
          <a:xfrm>
            <a:off x="0" y="9444828"/>
            <a:ext cx="2949841" cy="497683"/>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defRPr sz="1200">
                <a:solidFill>
                  <a:schemeClr val="tx1"/>
                </a:solidFill>
                <a:cs typeface="Arial" charset="0"/>
              </a:defRPr>
            </a:lvl1pPr>
          </a:lstStyle>
          <a:p>
            <a:pPr>
              <a:defRPr/>
            </a:pPr>
            <a:endParaRPr lang="nl-NL"/>
          </a:p>
        </p:txBody>
      </p:sp>
      <p:sp>
        <p:nvSpPr>
          <p:cNvPr id="222213" name="Rectangle 5"/>
          <p:cNvSpPr>
            <a:spLocks noGrp="1" noChangeArrowheads="1"/>
          </p:cNvSpPr>
          <p:nvPr>
            <p:ph type="sldNum" sz="quarter" idx="3"/>
          </p:nvPr>
        </p:nvSpPr>
        <p:spPr bwMode="auto">
          <a:xfrm>
            <a:off x="3854183" y="9444828"/>
            <a:ext cx="2949841" cy="497683"/>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lgn="r">
              <a:defRPr sz="1200" smtClean="0">
                <a:solidFill>
                  <a:schemeClr val="tx1"/>
                </a:solidFill>
              </a:defRPr>
            </a:lvl1pPr>
          </a:lstStyle>
          <a:p>
            <a:pPr>
              <a:defRPr/>
            </a:pPr>
            <a:fld id="{0F7FC80D-5C43-41DB-8071-113193194EEC}"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9841" cy="497683"/>
          </a:xfrm>
          <a:prstGeom prst="rect">
            <a:avLst/>
          </a:prstGeom>
        </p:spPr>
        <p:txBody>
          <a:bodyPr vert="horz" wrap="square" lIns="91568" tIns="45784" rIns="91568" bIns="45784" numCol="1" anchor="t" anchorCtr="0" compatLnSpc="1">
            <a:prstTxWarp prst="textNoShape">
              <a:avLst/>
            </a:prstTxWarp>
          </a:bodyPr>
          <a:lstStyle>
            <a:lvl1pPr eaLnBrk="1" hangingPunct="1">
              <a:defRPr sz="1200">
                <a:solidFill>
                  <a:schemeClr val="tx1"/>
                </a:solidFill>
                <a:latin typeface="Calibri" pitchFamily="34" charset="0"/>
                <a:cs typeface="Arial" charset="0"/>
              </a:defRPr>
            </a:lvl1pPr>
          </a:lstStyle>
          <a:p>
            <a:pPr>
              <a:defRPr/>
            </a:pPr>
            <a:endParaRPr lang="nl-NL"/>
          </a:p>
        </p:txBody>
      </p:sp>
      <p:sp>
        <p:nvSpPr>
          <p:cNvPr id="3" name="Tijdelijke aanduiding voor datum 2"/>
          <p:cNvSpPr>
            <a:spLocks noGrp="1"/>
          </p:cNvSpPr>
          <p:nvPr>
            <p:ph type="dt" idx="1"/>
          </p:nvPr>
        </p:nvSpPr>
        <p:spPr>
          <a:xfrm>
            <a:off x="3854183" y="0"/>
            <a:ext cx="2949841" cy="497683"/>
          </a:xfrm>
          <a:prstGeom prst="rect">
            <a:avLst/>
          </a:prstGeom>
        </p:spPr>
        <p:txBody>
          <a:bodyPr vert="horz" lIns="91568" tIns="45784" rIns="91568" bIns="45784" rtlCol="0"/>
          <a:lstStyle>
            <a:lvl1pPr algn="r" eaLnBrk="1" fontAlgn="auto" hangingPunct="1">
              <a:spcBef>
                <a:spcPts val="0"/>
              </a:spcBef>
              <a:spcAft>
                <a:spcPts val="0"/>
              </a:spcAft>
              <a:defRPr sz="1200">
                <a:solidFill>
                  <a:schemeClr val="tx1"/>
                </a:solidFill>
                <a:latin typeface="+mn-lt"/>
                <a:cs typeface="+mn-cs"/>
              </a:defRPr>
            </a:lvl1pPr>
          </a:lstStyle>
          <a:p>
            <a:pPr>
              <a:defRPr/>
            </a:pPr>
            <a:fld id="{AF08D77B-949D-49F7-BB74-8E7455AD6CF8}" type="datetime1">
              <a:rPr lang="nl-NL"/>
              <a:pPr>
                <a:defRPr/>
              </a:pPr>
              <a:t>5-10-2021</a:t>
            </a:fld>
            <a:endParaRPr lang="nl-NL" dirty="0"/>
          </a:p>
        </p:txBody>
      </p:sp>
      <p:sp>
        <p:nvSpPr>
          <p:cNvPr id="4" name="Tijdelijke aanduiding voor dia-afbeelding 3"/>
          <p:cNvSpPr>
            <a:spLocks noGrp="1" noRot="1" noChangeAspect="1"/>
          </p:cNvSpPr>
          <p:nvPr>
            <p:ph type="sldImg" idx="2"/>
          </p:nvPr>
        </p:nvSpPr>
        <p:spPr>
          <a:xfrm>
            <a:off x="917575" y="746125"/>
            <a:ext cx="4970463" cy="3727450"/>
          </a:xfrm>
          <a:prstGeom prst="rect">
            <a:avLst/>
          </a:prstGeom>
          <a:noFill/>
          <a:ln w="12700">
            <a:solidFill>
              <a:prstClr val="black"/>
            </a:solidFill>
          </a:ln>
        </p:spPr>
        <p:txBody>
          <a:bodyPr vert="horz" lIns="91568" tIns="45784" rIns="91568" bIns="45784" rtlCol="0" anchor="ctr"/>
          <a:lstStyle/>
          <a:p>
            <a:pPr lvl="0"/>
            <a:endParaRPr lang="nl-NL" noProof="0" dirty="0" smtClean="0"/>
          </a:p>
        </p:txBody>
      </p:sp>
      <p:sp>
        <p:nvSpPr>
          <p:cNvPr id="5" name="Tijdelijke aanduiding voor notities 4"/>
          <p:cNvSpPr>
            <a:spLocks noGrp="1"/>
          </p:cNvSpPr>
          <p:nvPr>
            <p:ph type="body" sz="quarter" idx="3"/>
          </p:nvPr>
        </p:nvSpPr>
        <p:spPr>
          <a:xfrm>
            <a:off x="680244" y="4724005"/>
            <a:ext cx="5445126" cy="4474368"/>
          </a:xfrm>
          <a:prstGeom prst="rect">
            <a:avLst/>
          </a:prstGeom>
        </p:spPr>
        <p:txBody>
          <a:bodyPr vert="horz" wrap="square" lIns="91568" tIns="45784" rIns="91568" bIns="45784" numCol="1" anchor="t" anchorCtr="0" compatLnSpc="1">
            <a:prstTxWarp prst="textNoShape">
              <a:avLst/>
            </a:prstTxWarp>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6" name="Tijdelijke aanduiding voor voettekst 5"/>
          <p:cNvSpPr>
            <a:spLocks noGrp="1"/>
          </p:cNvSpPr>
          <p:nvPr>
            <p:ph type="ftr" sz="quarter" idx="4"/>
          </p:nvPr>
        </p:nvSpPr>
        <p:spPr>
          <a:xfrm>
            <a:off x="0" y="9444828"/>
            <a:ext cx="2949841" cy="497683"/>
          </a:xfrm>
          <a:prstGeom prst="rect">
            <a:avLst/>
          </a:prstGeom>
        </p:spPr>
        <p:txBody>
          <a:bodyPr vert="horz" wrap="square" lIns="91568" tIns="45784" rIns="91568" bIns="45784" numCol="1" anchor="b" anchorCtr="0" compatLnSpc="1">
            <a:prstTxWarp prst="textNoShape">
              <a:avLst/>
            </a:prstTxWarp>
          </a:bodyPr>
          <a:lstStyle>
            <a:lvl1pPr eaLnBrk="1" hangingPunct="1">
              <a:defRPr sz="1200">
                <a:solidFill>
                  <a:schemeClr val="tx1"/>
                </a:solidFill>
                <a:latin typeface="Calibri" pitchFamily="34" charset="0"/>
                <a:cs typeface="Arial" charset="0"/>
              </a:defRPr>
            </a:lvl1pPr>
          </a:lstStyle>
          <a:p>
            <a:pPr>
              <a:defRPr/>
            </a:pPr>
            <a:endParaRPr lang="nl-NL"/>
          </a:p>
        </p:txBody>
      </p:sp>
      <p:sp>
        <p:nvSpPr>
          <p:cNvPr id="7" name="Tijdelijke aanduiding voor dianummer 6"/>
          <p:cNvSpPr>
            <a:spLocks noGrp="1"/>
          </p:cNvSpPr>
          <p:nvPr>
            <p:ph type="sldNum" sz="quarter" idx="5"/>
          </p:nvPr>
        </p:nvSpPr>
        <p:spPr>
          <a:xfrm>
            <a:off x="3854183" y="9444828"/>
            <a:ext cx="2949841" cy="497683"/>
          </a:xfrm>
          <a:prstGeom prst="rect">
            <a:avLst/>
          </a:prstGeom>
        </p:spPr>
        <p:txBody>
          <a:bodyPr vert="horz" wrap="square" lIns="91568" tIns="45784" rIns="91568" bIns="45784" numCol="1" anchor="b" anchorCtr="0" compatLnSpc="1">
            <a:prstTxWarp prst="textNoShape">
              <a:avLst/>
            </a:prstTxWarp>
          </a:bodyPr>
          <a:lstStyle>
            <a:lvl1pPr algn="r" eaLnBrk="1" hangingPunct="1">
              <a:defRPr sz="1200" smtClean="0">
                <a:solidFill>
                  <a:schemeClr val="tx1"/>
                </a:solidFill>
                <a:latin typeface="Calibri" panose="020F0502020204030204" pitchFamily="34" charset="0"/>
              </a:defRPr>
            </a:lvl1pPr>
          </a:lstStyle>
          <a:p>
            <a:pPr>
              <a:defRPr/>
            </a:pPr>
            <a:fld id="{0F4C7F48-2210-4195-998F-37D6BDD50EF6}"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nl-NL"/>
          </a:p>
        </p:txBody>
      </p:sp>
      <p:sp>
        <p:nvSpPr>
          <p:cNvPr id="4"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1080582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3000016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7618413" y="2474913"/>
            <a:ext cx="903287" cy="3646487"/>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908550" y="2474913"/>
            <a:ext cx="2557463" cy="3646487"/>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3710154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inhoudsopgave letter">
    <p:spTree>
      <p:nvGrpSpPr>
        <p:cNvPr id="1" name=""/>
        <p:cNvGrpSpPr/>
        <p:nvPr/>
      </p:nvGrpSpPr>
      <p:grpSpPr>
        <a:xfrm>
          <a:off x="0" y="0"/>
          <a:ext cx="0" cy="0"/>
          <a:chOff x="0" y="0"/>
          <a:chExt cx="0" cy="0"/>
        </a:xfrm>
      </p:grpSpPr>
      <p:sp>
        <p:nvSpPr>
          <p:cNvPr id="4" name="shpKleurvlak"/>
          <p:cNvSpPr>
            <a:spLocks noChangeArrowheads="1"/>
          </p:cNvSpPr>
          <p:nvPr/>
        </p:nvSpPr>
        <p:spPr bwMode="auto">
          <a:xfrm>
            <a:off x="4572000" y="0"/>
            <a:ext cx="4572000" cy="6858000"/>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2600">
                <a:solidFill>
                  <a:srgbClr val="000000"/>
                </a:solidFill>
                <a:latin typeface="Verdana" panose="020B0604030504040204" pitchFamily="34" charset="0"/>
                <a:cs typeface="Arial" panose="020B0604020202020204" pitchFamily="34" charset="0"/>
              </a:defRPr>
            </a:lvl1pPr>
            <a:lvl2pPr marL="742950" indent="-285750">
              <a:defRPr sz="2600">
                <a:solidFill>
                  <a:srgbClr val="000000"/>
                </a:solidFill>
                <a:latin typeface="Verdana" panose="020B0604030504040204" pitchFamily="34" charset="0"/>
                <a:cs typeface="Arial" panose="020B0604020202020204" pitchFamily="34" charset="0"/>
              </a:defRPr>
            </a:lvl2pPr>
            <a:lvl3pPr marL="1143000" indent="-228600">
              <a:defRPr sz="2600">
                <a:solidFill>
                  <a:srgbClr val="000000"/>
                </a:solidFill>
                <a:latin typeface="Verdana" panose="020B0604030504040204" pitchFamily="34" charset="0"/>
                <a:cs typeface="Arial" panose="020B0604020202020204" pitchFamily="34" charset="0"/>
              </a:defRPr>
            </a:lvl3pPr>
            <a:lvl4pPr marL="1600200" indent="-228600">
              <a:defRPr sz="2600">
                <a:solidFill>
                  <a:srgbClr val="000000"/>
                </a:solidFill>
                <a:latin typeface="Verdana" panose="020B0604030504040204" pitchFamily="34" charset="0"/>
                <a:cs typeface="Arial" panose="020B0604020202020204" pitchFamily="34" charset="0"/>
              </a:defRPr>
            </a:lvl4pPr>
            <a:lvl5pPr marL="2057400" indent="-228600">
              <a:defRPr sz="2600">
                <a:solidFill>
                  <a:srgbClr val="000000"/>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9pPr>
          </a:lstStyle>
          <a:p>
            <a:pPr algn="ctr" eaLnBrk="1" hangingPunct="1"/>
            <a:endParaRPr lang="nl-NL" altLang="nl-NL" sz="1800">
              <a:solidFill>
                <a:schemeClr val="tx1"/>
              </a:solidFill>
            </a:endParaRPr>
          </a:p>
        </p:txBody>
      </p:sp>
      <p:pic>
        <p:nvPicPr>
          <p:cNvPr id="5" name="Picture 17" descr="RO_SZW_Logo_Powerpoint_diap_n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5875"/>
            <a:ext cx="9144000" cy="200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tekst 8"/>
          <p:cNvSpPr>
            <a:spLocks noGrp="1"/>
          </p:cNvSpPr>
          <p:nvPr>
            <p:ph type="body" sz="quarter" idx="12"/>
          </p:nvPr>
        </p:nvSpPr>
        <p:spPr>
          <a:xfrm>
            <a:off x="4929211" y="2500307"/>
            <a:ext cx="3500441" cy="571504"/>
          </a:xfrm>
          <a:prstGeom prst="rect">
            <a:avLst/>
          </a:prstGeom>
        </p:spPr>
        <p:txBody>
          <a:bodyPr/>
          <a:lstStyle>
            <a:lvl1pPr>
              <a:buFontTx/>
              <a:buNone/>
              <a:defRPr sz="2600">
                <a:solidFill>
                  <a:schemeClr val="bg1"/>
                </a:solidFill>
              </a:defRPr>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
        <p:nvSpPr>
          <p:cNvPr id="14" name="Tijdelijke aanduiding voor tekst 13"/>
          <p:cNvSpPr>
            <a:spLocks noGrp="1"/>
          </p:cNvSpPr>
          <p:nvPr>
            <p:ph type="body" sz="quarter" idx="13"/>
          </p:nvPr>
        </p:nvSpPr>
        <p:spPr>
          <a:xfrm>
            <a:off x="4943045" y="3157103"/>
            <a:ext cx="3486607" cy="3057979"/>
          </a:xfrm>
          <a:prstGeom prst="rect">
            <a:avLst/>
          </a:prstGeom>
        </p:spPr>
        <p:txBody>
          <a:bodyPr/>
          <a:lstStyle>
            <a:lvl1pPr marL="234950" indent="-234950">
              <a:buFont typeface="+mj-lt"/>
              <a:buAutoNum type="alphaLcPeriod"/>
              <a:defRPr sz="1800" baseline="0">
                <a:solidFill>
                  <a:schemeClr val="bg1"/>
                </a:solidFill>
              </a:defRPr>
            </a:lvl1pPr>
          </a:lstStyle>
          <a:p>
            <a:pPr lvl="0"/>
            <a:r>
              <a:rPr lang="nl-NL" smtClean="0"/>
              <a:t>Klik om de modelstijlen te bewerken</a:t>
            </a:r>
          </a:p>
        </p:txBody>
      </p:sp>
      <p:sp>
        <p:nvSpPr>
          <p:cNvPr id="6" name="shpDatum"/>
          <p:cNvSpPr>
            <a:spLocks noGrp="1" noChangeArrowheads="1"/>
          </p:cNvSpPr>
          <p:nvPr>
            <p:ph type="dt" sz="half" idx="14"/>
          </p:nvPr>
        </p:nvSpPr>
        <p:spPr>
          <a:xfrm>
            <a:off x="4929188" y="6380163"/>
            <a:ext cx="3714750" cy="363537"/>
          </a:xfrm>
        </p:spPr>
        <p:txBody>
          <a:bodyPr/>
          <a:lstStyle>
            <a:lvl1pPr>
              <a:defRPr>
                <a:latin typeface="Verdana" pitchFamily="34" charset="0"/>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2363152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1 tekstblok">
    <p:spTree>
      <p:nvGrpSpPr>
        <p:cNvPr id="1" name=""/>
        <p:cNvGrpSpPr/>
        <p:nvPr/>
      </p:nvGrpSpPr>
      <p:grpSpPr>
        <a:xfrm>
          <a:off x="0" y="0"/>
          <a:ext cx="0" cy="0"/>
          <a:chOff x="0" y="0"/>
          <a:chExt cx="0" cy="0"/>
        </a:xfrm>
      </p:grpSpPr>
      <p:sp>
        <p:nvSpPr>
          <p:cNvPr id="4" name="shpKleurvlakOnder"/>
          <p:cNvSpPr>
            <a:spLocks noChangeArrowheads="1"/>
          </p:cNvSpPr>
          <p:nvPr/>
        </p:nvSpPr>
        <p:spPr bwMode="auto">
          <a:xfrm>
            <a:off x="0" y="6318250"/>
            <a:ext cx="9144000" cy="539750"/>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2600">
                <a:solidFill>
                  <a:srgbClr val="000000"/>
                </a:solidFill>
                <a:latin typeface="Verdana" panose="020B0604030504040204" pitchFamily="34" charset="0"/>
                <a:cs typeface="Arial" panose="020B0604020202020204" pitchFamily="34" charset="0"/>
              </a:defRPr>
            </a:lvl1pPr>
            <a:lvl2pPr marL="742950" indent="-285750">
              <a:defRPr sz="2600">
                <a:solidFill>
                  <a:srgbClr val="000000"/>
                </a:solidFill>
                <a:latin typeface="Verdana" panose="020B0604030504040204" pitchFamily="34" charset="0"/>
                <a:cs typeface="Arial" panose="020B0604020202020204" pitchFamily="34" charset="0"/>
              </a:defRPr>
            </a:lvl2pPr>
            <a:lvl3pPr marL="1143000" indent="-228600">
              <a:defRPr sz="2600">
                <a:solidFill>
                  <a:srgbClr val="000000"/>
                </a:solidFill>
                <a:latin typeface="Verdana" panose="020B0604030504040204" pitchFamily="34" charset="0"/>
                <a:cs typeface="Arial" panose="020B0604020202020204" pitchFamily="34" charset="0"/>
              </a:defRPr>
            </a:lvl3pPr>
            <a:lvl4pPr marL="1600200" indent="-228600">
              <a:defRPr sz="2600">
                <a:solidFill>
                  <a:srgbClr val="000000"/>
                </a:solidFill>
                <a:latin typeface="Verdana" panose="020B0604030504040204" pitchFamily="34" charset="0"/>
                <a:cs typeface="Arial" panose="020B0604020202020204" pitchFamily="34" charset="0"/>
              </a:defRPr>
            </a:lvl4pPr>
            <a:lvl5pPr marL="2057400" indent="-228600">
              <a:defRPr sz="2600">
                <a:solidFill>
                  <a:srgbClr val="000000"/>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9pPr>
          </a:lstStyle>
          <a:p>
            <a:pPr algn="ctr" eaLnBrk="1" hangingPunct="1"/>
            <a:endParaRPr lang="nl-NL" altLang="nl-NL" sz="1800">
              <a:solidFill>
                <a:srgbClr val="FFFFFF"/>
              </a:solidFill>
            </a:endParaRPr>
          </a:p>
        </p:txBody>
      </p:sp>
      <p:sp>
        <p:nvSpPr>
          <p:cNvPr id="5" name="shpTekst"/>
          <p:cNvSpPr>
            <a:spLocks noChangeArrowheads="1"/>
          </p:cNvSpPr>
          <p:nvPr/>
        </p:nvSpPr>
        <p:spPr bwMode="auto">
          <a:xfrm>
            <a:off x="0" y="0"/>
            <a:ext cx="9144000" cy="1071563"/>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2600">
                <a:solidFill>
                  <a:srgbClr val="000000"/>
                </a:solidFill>
                <a:latin typeface="Verdana" panose="020B0604030504040204" pitchFamily="34" charset="0"/>
                <a:cs typeface="Arial" panose="020B0604020202020204" pitchFamily="34" charset="0"/>
              </a:defRPr>
            </a:lvl1pPr>
            <a:lvl2pPr marL="742950" indent="-285750">
              <a:defRPr sz="2600">
                <a:solidFill>
                  <a:srgbClr val="000000"/>
                </a:solidFill>
                <a:latin typeface="Verdana" panose="020B0604030504040204" pitchFamily="34" charset="0"/>
                <a:cs typeface="Arial" panose="020B0604020202020204" pitchFamily="34" charset="0"/>
              </a:defRPr>
            </a:lvl2pPr>
            <a:lvl3pPr marL="1143000" indent="-228600">
              <a:defRPr sz="2600">
                <a:solidFill>
                  <a:srgbClr val="000000"/>
                </a:solidFill>
                <a:latin typeface="Verdana" panose="020B0604030504040204" pitchFamily="34" charset="0"/>
                <a:cs typeface="Arial" panose="020B0604020202020204" pitchFamily="34" charset="0"/>
              </a:defRPr>
            </a:lvl3pPr>
            <a:lvl4pPr marL="1600200" indent="-228600">
              <a:defRPr sz="2600">
                <a:solidFill>
                  <a:srgbClr val="000000"/>
                </a:solidFill>
                <a:latin typeface="Verdana" panose="020B0604030504040204" pitchFamily="34" charset="0"/>
                <a:cs typeface="Arial" panose="020B0604020202020204" pitchFamily="34" charset="0"/>
              </a:defRPr>
            </a:lvl4pPr>
            <a:lvl5pPr marL="2057400" indent="-228600">
              <a:defRPr sz="2600">
                <a:solidFill>
                  <a:srgbClr val="000000"/>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9pPr>
          </a:lstStyle>
          <a:p>
            <a:pPr algn="ctr" eaLnBrk="1" hangingPunct="1"/>
            <a:endParaRPr lang="nl-NL" altLang="nl-NL" sz="1800">
              <a:solidFill>
                <a:srgbClr val="FFFFFF"/>
              </a:solidFill>
            </a:endParaRPr>
          </a:p>
        </p:txBody>
      </p:sp>
      <p:sp>
        <p:nvSpPr>
          <p:cNvPr id="6" name="shpDatum" descr="RO__vervolgpagina~LPPT.png"/>
          <p:cNvSpPr>
            <a:spLocks noChangeAspect="1"/>
          </p:cNvSpPr>
          <p:nvPr/>
        </p:nvSpPr>
        <p:spPr bwMode="auto">
          <a:xfrm>
            <a:off x="0" y="0"/>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p>
        </p:txBody>
      </p:sp>
      <p:sp>
        <p:nvSpPr>
          <p:cNvPr id="2" name="Titel 1"/>
          <p:cNvSpPr>
            <a:spLocks noGrp="1"/>
          </p:cNvSpPr>
          <p:nvPr>
            <p:ph type="title"/>
          </p:nvPr>
        </p:nvSpPr>
        <p:spPr>
          <a:xfrm>
            <a:off x="368300" y="1233039"/>
            <a:ext cx="7847038" cy="571504"/>
          </a:xfrm>
          <a:prstGeom prst="rect">
            <a:avLst/>
          </a:prstGeom>
        </p:spPr>
        <p:txBody>
          <a:bodyPr>
            <a:normAutofit/>
          </a:bodyPr>
          <a:lstStyle>
            <a:lvl1pPr algn="l">
              <a:defRPr sz="2600" spc="-60" baseline="0">
                <a:solidFill>
                  <a:srgbClr val="2494C5"/>
                </a:solidFill>
                <a:latin typeface="Verdana" pitchFamily="34" charset="0"/>
                <a:ea typeface="Verdana" pitchFamily="34" charset="0"/>
                <a:cs typeface="Verdana" pitchFamily="34" charset="0"/>
              </a:defRPr>
            </a:lvl1pPr>
          </a:lstStyle>
          <a:p>
            <a:r>
              <a:rPr lang="nl-NL" smtClean="0"/>
              <a:t>Klik om de stijl te bewerken</a:t>
            </a:r>
            <a:endParaRPr lang="nl-NL" dirty="0"/>
          </a:p>
        </p:txBody>
      </p:sp>
      <p:sp>
        <p:nvSpPr>
          <p:cNvPr id="13" name="Tijdelijke aanduiding voor inhoud 2"/>
          <p:cNvSpPr>
            <a:spLocks noGrp="1"/>
          </p:cNvSpPr>
          <p:nvPr>
            <p:ph idx="1"/>
          </p:nvPr>
        </p:nvSpPr>
        <p:spPr>
          <a:xfrm>
            <a:off x="369858" y="1798626"/>
            <a:ext cx="7858180" cy="4273580"/>
          </a:xfrm>
          <a:prstGeom prst="rect">
            <a:avLst/>
          </a:prstGeom>
        </p:spPr>
        <p:txBody>
          <a:bodyPr>
            <a:normAutofit/>
          </a:bodyPr>
          <a:lstStyle>
            <a:lvl1pPr marL="0" indent="0">
              <a:buNone/>
              <a:defRPr sz="1800">
                <a:latin typeface="Verdana" pitchFamily="34" charset="0"/>
                <a:ea typeface="Verdana" pitchFamily="34" charset="0"/>
                <a:cs typeface="Verdana" pitchFamily="34" charset="0"/>
              </a:defRPr>
            </a:lvl1pPr>
            <a:lvl2pPr marL="179388" indent="-179388">
              <a:buFont typeface="Arial" pitchFamily="34" charset="0"/>
              <a:buChar char="•"/>
              <a:defRPr sz="1800">
                <a:latin typeface="Verdana" pitchFamily="34" charset="0"/>
                <a:ea typeface="Verdana" pitchFamily="34" charset="0"/>
                <a:cs typeface="Verdana" pitchFamily="34" charset="0"/>
              </a:defRPr>
            </a:lvl2pPr>
            <a:lvl3pPr marL="396000" indent="-252000">
              <a:buFontTx/>
              <a:buBlip>
                <a:blip r:embed="rId2"/>
              </a:buBlip>
              <a:defRPr sz="1800">
                <a:latin typeface="Verdana" pitchFamily="34" charset="0"/>
                <a:ea typeface="Verdana" pitchFamily="34" charset="0"/>
                <a:cs typeface="Verdana" pitchFamily="34" charset="0"/>
              </a:defRPr>
            </a:lvl3pPr>
            <a:lvl4pPr marL="539750" indent="-144000">
              <a:buSzPct val="100000"/>
              <a:buFontTx/>
              <a:buBlip>
                <a:blip r:embed="rId3"/>
              </a:buBlip>
              <a:defRPr sz="1800">
                <a:latin typeface="Verdana" pitchFamily="34" charset="0"/>
                <a:ea typeface="Verdana" pitchFamily="34" charset="0"/>
                <a:cs typeface="Verdana" pitchFamily="34" charset="0"/>
              </a:defRPr>
            </a:lvl4pPr>
            <a:lvl5pPr>
              <a:defRPr sz="1800">
                <a:latin typeface="Verdana" pitchFamily="34" charset="0"/>
                <a:ea typeface="Verdana" pitchFamily="34" charset="0"/>
                <a:cs typeface="Verdana" pitchFamily="34" charset="0"/>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p:txBody>
      </p:sp>
      <p:sp>
        <p:nvSpPr>
          <p:cNvPr id="7" name="shpTitel"/>
          <p:cNvSpPr>
            <a:spLocks noGrp="1" noChangeArrowheads="1"/>
          </p:cNvSpPr>
          <p:nvPr>
            <p:ph type="dt" sz="half" idx="10"/>
          </p:nvPr>
        </p:nvSpPr>
        <p:spPr/>
        <p:txBody>
          <a:bodyPr/>
          <a:lstStyle>
            <a:lvl1pPr eaLnBrk="0" hangingPunct="0">
              <a:defRPr>
                <a:cs typeface="Arial" charset="0"/>
              </a:defRPr>
            </a:lvl1pPr>
          </a:lstStyle>
          <a:p>
            <a:pPr>
              <a:defRPr/>
            </a:pPr>
            <a:r>
              <a:rPr lang="nl-NL" smtClean="0"/>
              <a:t>Kennismaken met Rijksbreed | 15 mei 2009</a:t>
            </a:r>
            <a:endParaRPr lang="nl-NL"/>
          </a:p>
        </p:txBody>
      </p:sp>
      <p:sp>
        <p:nvSpPr>
          <p:cNvPr id="8" name="shpKleurvlakBoven"/>
          <p:cNvSpPr>
            <a:spLocks noGrp="1" noChangeArrowheads="1"/>
          </p:cNvSpPr>
          <p:nvPr>
            <p:ph type="ftr" sz="quarter" idx="11"/>
          </p:nvPr>
        </p:nvSpPr>
        <p:spPr/>
        <p:txBody>
          <a:bodyPr/>
          <a:lstStyle>
            <a:lvl1pPr>
              <a:defRPr/>
            </a:lvl1pPr>
          </a:lstStyle>
          <a:p>
            <a:pPr>
              <a:defRPr/>
            </a:pPr>
            <a:r>
              <a:rPr lang="nl-NL"/>
              <a:t>Basisadministratie Persoonsgegevens en Reisdocumenten</a:t>
            </a:r>
          </a:p>
        </p:txBody>
      </p:sp>
      <p:sp>
        <p:nvSpPr>
          <p:cNvPr id="9" name="shpBeeldmerk"/>
          <p:cNvSpPr>
            <a:spLocks noGrp="1" noChangeArrowheads="1"/>
          </p:cNvSpPr>
          <p:nvPr>
            <p:ph type="sldNum" sz="quarter" idx="12"/>
          </p:nvPr>
        </p:nvSpPr>
        <p:spPr/>
        <p:txBody>
          <a:bodyPr/>
          <a:lstStyle>
            <a:lvl1pPr>
              <a:defRPr smtClean="0"/>
            </a:lvl1pPr>
          </a:lstStyle>
          <a:p>
            <a:pPr>
              <a:defRPr/>
            </a:pPr>
            <a:fld id="{087285D3-1D78-4531-A9BD-FC0911026291}" type="slidenum">
              <a:rPr lang="nl-NL" altLang="nl-NL"/>
              <a:pPr>
                <a:defRPr/>
              </a:pPr>
              <a:t>‹nr.›</a:t>
            </a:fld>
            <a:endParaRPr lang="nl-NL" altLang="nl-NL"/>
          </a:p>
        </p:txBody>
      </p:sp>
    </p:spTree>
    <p:extLst>
      <p:ext uri="{BB962C8B-B14F-4D97-AF65-F5344CB8AC3E}">
        <p14:creationId xmlns:p14="http://schemas.microsoft.com/office/powerpoint/2010/main" val="16756099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946425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219442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908550" y="3511550"/>
            <a:ext cx="1722438" cy="2609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783388" y="3511550"/>
            <a:ext cx="1724025" cy="2609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17061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209260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19675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1842019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2154342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shpDatum"/>
          <p:cNvSpPr>
            <a:spLocks noGrp="1" noChangeArrowheads="1"/>
          </p:cNvSpPr>
          <p:nvPr>
            <p:ph type="dt" sz="half" idx="10"/>
          </p:nvPr>
        </p:nvSpPr>
        <p:spPr>
          <a:ln/>
        </p:spPr>
        <p:txBody>
          <a:bodyPr/>
          <a:lstStyle>
            <a:lvl1pPr>
              <a:defRPr/>
            </a:lvl1pPr>
          </a:lstStyle>
          <a:p>
            <a:pPr>
              <a:defRPr/>
            </a:pPr>
            <a:r>
              <a:rPr lang="nl-NL" smtClean="0"/>
              <a:t>Kennismaken met Rijksbreed | 15 mei 2009</a:t>
            </a:r>
            <a:endParaRPr lang="nl-NL"/>
          </a:p>
        </p:txBody>
      </p:sp>
    </p:spTree>
    <p:extLst>
      <p:ext uri="{BB962C8B-B14F-4D97-AF65-F5344CB8AC3E}">
        <p14:creationId xmlns:p14="http://schemas.microsoft.com/office/powerpoint/2010/main" val="266861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shpKleurvlak"/>
          <p:cNvSpPr>
            <a:spLocks noChangeArrowheads="1"/>
          </p:cNvSpPr>
          <p:nvPr/>
        </p:nvSpPr>
        <p:spPr bwMode="auto">
          <a:xfrm>
            <a:off x="4572000" y="0"/>
            <a:ext cx="4572000" cy="6858000"/>
          </a:xfrm>
          <a:prstGeom prst="rect">
            <a:avLst/>
          </a:prstGeom>
          <a:solidFill>
            <a:schemeClr val="accent2"/>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2600">
                <a:solidFill>
                  <a:srgbClr val="000000"/>
                </a:solidFill>
                <a:latin typeface="Verdana" panose="020B0604030504040204" pitchFamily="34" charset="0"/>
                <a:cs typeface="Arial" panose="020B0604020202020204" pitchFamily="34" charset="0"/>
              </a:defRPr>
            </a:lvl1pPr>
            <a:lvl2pPr marL="742950" indent="-285750">
              <a:defRPr sz="2600">
                <a:solidFill>
                  <a:srgbClr val="000000"/>
                </a:solidFill>
                <a:latin typeface="Verdana" panose="020B0604030504040204" pitchFamily="34" charset="0"/>
                <a:cs typeface="Arial" panose="020B0604020202020204" pitchFamily="34" charset="0"/>
              </a:defRPr>
            </a:lvl2pPr>
            <a:lvl3pPr marL="1143000" indent="-228600">
              <a:defRPr sz="2600">
                <a:solidFill>
                  <a:srgbClr val="000000"/>
                </a:solidFill>
                <a:latin typeface="Verdana" panose="020B0604030504040204" pitchFamily="34" charset="0"/>
                <a:cs typeface="Arial" panose="020B0604020202020204" pitchFamily="34" charset="0"/>
              </a:defRPr>
            </a:lvl3pPr>
            <a:lvl4pPr marL="1600200" indent="-228600">
              <a:defRPr sz="2600">
                <a:solidFill>
                  <a:srgbClr val="000000"/>
                </a:solidFill>
                <a:latin typeface="Verdana" panose="020B0604030504040204" pitchFamily="34" charset="0"/>
                <a:cs typeface="Arial" panose="020B0604020202020204" pitchFamily="34" charset="0"/>
              </a:defRPr>
            </a:lvl4pPr>
            <a:lvl5pPr marL="2057400" indent="-228600">
              <a:defRPr sz="2600">
                <a:solidFill>
                  <a:srgbClr val="000000"/>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600">
                <a:solidFill>
                  <a:srgbClr val="000000"/>
                </a:solidFill>
                <a:latin typeface="Verdana" panose="020B0604030504040204" pitchFamily="34" charset="0"/>
                <a:cs typeface="Arial" panose="020B0604020202020204" pitchFamily="34" charset="0"/>
              </a:defRPr>
            </a:lvl9pPr>
          </a:lstStyle>
          <a:p>
            <a:pPr algn="ctr" eaLnBrk="1" hangingPunct="1"/>
            <a:endParaRPr lang="nl-NL" altLang="nl-NL" sz="1800">
              <a:solidFill>
                <a:schemeClr val="tx1"/>
              </a:solidFill>
            </a:endParaRPr>
          </a:p>
        </p:txBody>
      </p:sp>
      <p:sp>
        <p:nvSpPr>
          <p:cNvPr id="130053" name="shpDatum"/>
          <p:cNvSpPr>
            <a:spLocks noGrp="1" noChangeArrowheads="1"/>
          </p:cNvSpPr>
          <p:nvPr>
            <p:ph type="dt" sz="half" idx="2"/>
          </p:nvPr>
        </p:nvSpPr>
        <p:spPr bwMode="auto">
          <a:xfrm>
            <a:off x="4929188" y="6380163"/>
            <a:ext cx="3714750" cy="3635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bg1"/>
                </a:solidFill>
                <a:cs typeface="Arial" charset="0"/>
              </a:defRPr>
            </a:lvl1pPr>
          </a:lstStyle>
          <a:p>
            <a:pPr>
              <a:defRPr/>
            </a:pPr>
            <a:r>
              <a:rPr lang="nl-NL" smtClean="0"/>
              <a:t>Kennismaken met Rijksbreed | 15 mei 2009</a:t>
            </a:r>
            <a:endParaRPr lang="nl-NL"/>
          </a:p>
        </p:txBody>
      </p:sp>
      <p:sp>
        <p:nvSpPr>
          <p:cNvPr id="1028" name="shpTitel"/>
          <p:cNvSpPr>
            <a:spLocks noGrp="1" noChangeArrowheads="1"/>
          </p:cNvSpPr>
          <p:nvPr>
            <p:ph type="title"/>
          </p:nvPr>
        </p:nvSpPr>
        <p:spPr bwMode="auto">
          <a:xfrm>
            <a:off x="4922838" y="2474913"/>
            <a:ext cx="3598862"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smtClean="0"/>
              <a:t>Klik om het opmaakprofiel te bewerken</a:t>
            </a:r>
          </a:p>
        </p:txBody>
      </p:sp>
      <p:sp>
        <p:nvSpPr>
          <p:cNvPr id="1029" name="shpTekst"/>
          <p:cNvSpPr>
            <a:spLocks noGrp="1" noChangeArrowheads="1"/>
          </p:cNvSpPr>
          <p:nvPr>
            <p:ph type="body" idx="1"/>
          </p:nvPr>
        </p:nvSpPr>
        <p:spPr bwMode="auto">
          <a:xfrm>
            <a:off x="4908550" y="3511550"/>
            <a:ext cx="3598863"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smtClean="0"/>
              <a:t>Klik om de opmaakprofielen van de modeltekst te bewerken</a:t>
            </a:r>
          </a:p>
        </p:txBody>
      </p:sp>
      <p:pic>
        <p:nvPicPr>
          <p:cNvPr id="1030" name="Picture 18" descr="RO_SZW_Logo_Powerpoint_diap_n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15875"/>
            <a:ext cx="9144000" cy="200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hf hdr="0" ftr="0" dt="0"/>
  <p:txStyles>
    <p:titleStyle>
      <a:lvl1pPr algn="l" rtl="0" eaLnBrk="0" fontAlgn="base" hangingPunct="0">
        <a:spcBef>
          <a:spcPct val="0"/>
        </a:spcBef>
        <a:spcAft>
          <a:spcPct val="0"/>
        </a:spcAft>
        <a:defRPr sz="2600">
          <a:solidFill>
            <a:schemeClr val="bg1"/>
          </a:solidFill>
          <a:latin typeface="+mj-lt"/>
          <a:ea typeface="+mj-ea"/>
          <a:cs typeface="+mj-cs"/>
        </a:defRPr>
      </a:lvl1pPr>
      <a:lvl2pPr algn="l" rtl="0" eaLnBrk="0" fontAlgn="base" hangingPunct="0">
        <a:spcBef>
          <a:spcPct val="0"/>
        </a:spcBef>
        <a:spcAft>
          <a:spcPct val="0"/>
        </a:spcAft>
        <a:defRPr sz="2600">
          <a:solidFill>
            <a:schemeClr val="bg1"/>
          </a:solidFill>
          <a:latin typeface="Verdana" pitchFamily="34" charset="0"/>
        </a:defRPr>
      </a:lvl2pPr>
      <a:lvl3pPr algn="l" rtl="0" eaLnBrk="0" fontAlgn="base" hangingPunct="0">
        <a:spcBef>
          <a:spcPct val="0"/>
        </a:spcBef>
        <a:spcAft>
          <a:spcPct val="0"/>
        </a:spcAft>
        <a:defRPr sz="2600">
          <a:solidFill>
            <a:schemeClr val="bg1"/>
          </a:solidFill>
          <a:latin typeface="Verdana" pitchFamily="34" charset="0"/>
        </a:defRPr>
      </a:lvl3pPr>
      <a:lvl4pPr algn="l" rtl="0" eaLnBrk="0" fontAlgn="base" hangingPunct="0">
        <a:spcBef>
          <a:spcPct val="0"/>
        </a:spcBef>
        <a:spcAft>
          <a:spcPct val="0"/>
        </a:spcAft>
        <a:defRPr sz="2600">
          <a:solidFill>
            <a:schemeClr val="bg1"/>
          </a:solidFill>
          <a:latin typeface="Verdana" pitchFamily="34" charset="0"/>
        </a:defRPr>
      </a:lvl4pPr>
      <a:lvl5pPr algn="l" rtl="0" eaLnBrk="0" fontAlgn="base" hangingPunct="0">
        <a:spcBef>
          <a:spcPct val="0"/>
        </a:spcBef>
        <a:spcAft>
          <a:spcPct val="0"/>
        </a:spcAft>
        <a:defRPr sz="2600">
          <a:solidFill>
            <a:schemeClr val="bg1"/>
          </a:solidFill>
          <a:latin typeface="Verdana" pitchFamily="34" charset="0"/>
        </a:defRPr>
      </a:lvl5pPr>
      <a:lvl6pPr marL="457200" algn="l" rtl="0" eaLnBrk="1" fontAlgn="base" hangingPunct="1">
        <a:spcBef>
          <a:spcPct val="0"/>
        </a:spcBef>
        <a:spcAft>
          <a:spcPct val="0"/>
        </a:spcAft>
        <a:defRPr sz="2600">
          <a:solidFill>
            <a:schemeClr val="bg1"/>
          </a:solidFill>
          <a:latin typeface="Verdana" pitchFamily="34" charset="0"/>
        </a:defRPr>
      </a:lvl6pPr>
      <a:lvl7pPr marL="914400" algn="l" rtl="0" eaLnBrk="1" fontAlgn="base" hangingPunct="1">
        <a:spcBef>
          <a:spcPct val="0"/>
        </a:spcBef>
        <a:spcAft>
          <a:spcPct val="0"/>
        </a:spcAft>
        <a:defRPr sz="2600">
          <a:solidFill>
            <a:schemeClr val="bg1"/>
          </a:solidFill>
          <a:latin typeface="Verdana" pitchFamily="34" charset="0"/>
        </a:defRPr>
      </a:lvl7pPr>
      <a:lvl8pPr marL="1371600" algn="l" rtl="0" eaLnBrk="1" fontAlgn="base" hangingPunct="1">
        <a:spcBef>
          <a:spcPct val="0"/>
        </a:spcBef>
        <a:spcAft>
          <a:spcPct val="0"/>
        </a:spcAft>
        <a:defRPr sz="2600">
          <a:solidFill>
            <a:schemeClr val="bg1"/>
          </a:solidFill>
          <a:latin typeface="Verdana" pitchFamily="34" charset="0"/>
        </a:defRPr>
      </a:lvl8pPr>
      <a:lvl9pPr marL="1828800" algn="l" rtl="0" eaLnBrk="1" fontAlgn="base" hangingPunct="1">
        <a:spcBef>
          <a:spcPct val="0"/>
        </a:spcBef>
        <a:spcAft>
          <a:spcPct val="0"/>
        </a:spcAft>
        <a:defRPr sz="2600">
          <a:solidFill>
            <a:schemeClr val="bg1"/>
          </a:solidFill>
          <a:latin typeface="Verdana" pitchFamily="34" charset="0"/>
        </a:defRPr>
      </a:lvl9pPr>
    </p:titleStyle>
    <p:bodyStyle>
      <a:lvl1pPr marL="342900" indent="-341313" algn="l" rtl="0" eaLnBrk="0" fontAlgn="base" hangingPunct="0">
        <a:spcBef>
          <a:spcPct val="20000"/>
        </a:spcBef>
        <a:spcAft>
          <a:spcPct val="0"/>
        </a:spcAft>
        <a:buFont typeface="Arial" panose="020B0604020202020204" pitchFamily="34" charset="0"/>
        <a:defRPr>
          <a:solidFill>
            <a:schemeClr val="bg1"/>
          </a:solidFill>
          <a:latin typeface="+mn-lt"/>
          <a:ea typeface="+mn-ea"/>
          <a:cs typeface="+mn-cs"/>
        </a:defRPr>
      </a:lvl1pPr>
      <a:lvl2pPr marL="1588" indent="455613" algn="l" rtl="0" eaLnBrk="0" fontAlgn="base" hangingPunct="0">
        <a:spcBef>
          <a:spcPct val="20000"/>
        </a:spcBef>
        <a:spcAft>
          <a:spcPct val="0"/>
        </a:spcAft>
        <a:buFont typeface="Arial" panose="020B0604020202020204" pitchFamily="34" charset="0"/>
        <a:defRPr>
          <a:solidFill>
            <a:srgbClr val="000000"/>
          </a:solidFill>
          <a:latin typeface="+mn-lt"/>
        </a:defRPr>
      </a:lvl2pPr>
      <a:lvl3pPr marL="1588" indent="912813" algn="l" rtl="0" eaLnBrk="0" fontAlgn="base" hangingPunct="0">
        <a:spcBef>
          <a:spcPct val="20000"/>
        </a:spcBef>
        <a:spcAft>
          <a:spcPct val="0"/>
        </a:spcAft>
        <a:buFont typeface="Arial" panose="020B0604020202020204" pitchFamily="34" charset="0"/>
        <a:defRPr>
          <a:solidFill>
            <a:srgbClr val="000000"/>
          </a:solidFill>
          <a:latin typeface="+mn-lt"/>
        </a:defRPr>
      </a:lvl3pPr>
      <a:lvl4pPr marL="1588" indent="1370013" algn="l" rtl="0" eaLnBrk="0" fontAlgn="base" hangingPunct="0">
        <a:spcBef>
          <a:spcPct val="20000"/>
        </a:spcBef>
        <a:spcAft>
          <a:spcPct val="0"/>
        </a:spcAft>
        <a:buFont typeface="Arial" panose="020B0604020202020204" pitchFamily="34" charset="0"/>
        <a:defRPr>
          <a:solidFill>
            <a:srgbClr val="000000"/>
          </a:solidFill>
          <a:latin typeface="+mn-lt"/>
        </a:defRPr>
      </a:lvl4pPr>
      <a:lvl5pPr marL="1588" indent="1827213" algn="l" rtl="0" eaLnBrk="0" fontAlgn="base" hangingPunct="0">
        <a:spcBef>
          <a:spcPct val="20000"/>
        </a:spcBef>
        <a:spcAft>
          <a:spcPct val="0"/>
        </a:spcAft>
        <a:buFont typeface="Arial" panose="020B0604020202020204" pitchFamily="34" charset="0"/>
        <a:defRPr>
          <a:solidFill>
            <a:srgbClr val="000000"/>
          </a:solidFill>
          <a:latin typeface="+mn-lt"/>
        </a:defRPr>
      </a:lvl5pPr>
      <a:lvl6pPr marL="458788" algn="l" rtl="0" eaLnBrk="1" fontAlgn="base" hangingPunct="1">
        <a:spcBef>
          <a:spcPct val="20000"/>
        </a:spcBef>
        <a:spcAft>
          <a:spcPct val="0"/>
        </a:spcAft>
        <a:buFont typeface="Arial" charset="0"/>
        <a:defRPr>
          <a:solidFill>
            <a:srgbClr val="000000"/>
          </a:solidFill>
          <a:latin typeface="+mn-lt"/>
        </a:defRPr>
      </a:lvl6pPr>
      <a:lvl7pPr marL="915988" algn="l" rtl="0" eaLnBrk="1" fontAlgn="base" hangingPunct="1">
        <a:spcBef>
          <a:spcPct val="20000"/>
        </a:spcBef>
        <a:spcAft>
          <a:spcPct val="0"/>
        </a:spcAft>
        <a:buFont typeface="Arial" charset="0"/>
        <a:defRPr>
          <a:solidFill>
            <a:srgbClr val="000000"/>
          </a:solidFill>
          <a:latin typeface="+mn-lt"/>
        </a:defRPr>
      </a:lvl7pPr>
      <a:lvl8pPr marL="1373188" algn="l" rtl="0" eaLnBrk="1" fontAlgn="base" hangingPunct="1">
        <a:spcBef>
          <a:spcPct val="20000"/>
        </a:spcBef>
        <a:spcAft>
          <a:spcPct val="0"/>
        </a:spcAft>
        <a:buFont typeface="Arial" charset="0"/>
        <a:defRPr>
          <a:solidFill>
            <a:srgbClr val="000000"/>
          </a:solidFill>
          <a:latin typeface="+mn-lt"/>
        </a:defRPr>
      </a:lvl8pPr>
      <a:lvl9pPr marL="1830388" algn="l" rtl="0" eaLnBrk="1" fontAlgn="base" hangingPunct="1">
        <a:spcBef>
          <a:spcPct val="20000"/>
        </a:spcBef>
        <a:spcAft>
          <a:spcPct val="0"/>
        </a:spcAft>
        <a:buFont typeface="Arial" charset="0"/>
        <a:defRPr>
          <a:solidFill>
            <a:srgbClr val="000000"/>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shpVoettekst"/>
          <p:cNvSpPr>
            <a:spLocks noGrp="1" noChangeArrowheads="1"/>
          </p:cNvSpPr>
          <p:nvPr>
            <p:ph type="title"/>
          </p:nvPr>
        </p:nvSpPr>
        <p:spPr bwMode="auto">
          <a:xfrm>
            <a:off x="366713" y="1233488"/>
            <a:ext cx="8169275"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smtClean="0"/>
              <a:t>Klik om het opmaakprofiel te bewerken</a:t>
            </a:r>
          </a:p>
        </p:txBody>
      </p:sp>
      <p:sp>
        <p:nvSpPr>
          <p:cNvPr id="2051" name="shpPagina"/>
          <p:cNvSpPr>
            <a:spLocks noGrp="1" noChangeArrowheads="1"/>
          </p:cNvSpPr>
          <p:nvPr>
            <p:ph type="body" idx="1"/>
          </p:nvPr>
        </p:nvSpPr>
        <p:spPr bwMode="auto">
          <a:xfrm>
            <a:off x="366713" y="1798638"/>
            <a:ext cx="8169275"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smtClean="0"/>
              <a:t>Klik om de opmaakprofielen van de modeltekst te bewerken</a:t>
            </a:r>
          </a:p>
          <a:p>
            <a:pPr lvl="1"/>
            <a:r>
              <a:rPr lang="nl-NL" altLang="nl-NL" smtClean="0"/>
              <a:t>Tweede niveau</a:t>
            </a:r>
          </a:p>
          <a:p>
            <a:pPr lvl="2"/>
            <a:r>
              <a:rPr lang="nl-NL" altLang="nl-NL" smtClean="0"/>
              <a:t>Derde niveau</a:t>
            </a:r>
          </a:p>
          <a:p>
            <a:pPr lvl="3"/>
            <a:r>
              <a:rPr lang="nl-NL" altLang="nl-NL" smtClean="0"/>
              <a:t>Vierde niveau</a:t>
            </a:r>
          </a:p>
        </p:txBody>
      </p:sp>
      <p:sp>
        <p:nvSpPr>
          <p:cNvPr id="11" name="shpTitel"/>
          <p:cNvSpPr>
            <a:spLocks noGrp="1" noChangeArrowheads="1"/>
          </p:cNvSpPr>
          <p:nvPr>
            <p:ph type="dt" sz="half" idx="2"/>
          </p:nvPr>
        </p:nvSpPr>
        <p:spPr bwMode="auto">
          <a:xfrm>
            <a:off x="4483100" y="6538913"/>
            <a:ext cx="4156075" cy="31591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eaLnBrk="0" hangingPunct="0">
              <a:defRPr sz="1000" spc="-10">
                <a:solidFill>
                  <a:schemeClr val="bg1"/>
                </a:solidFill>
                <a:latin typeface="+mn-lt"/>
                <a:cs typeface="Arial" charset="0"/>
              </a:defRPr>
            </a:lvl1pPr>
          </a:lstStyle>
          <a:p>
            <a:pPr>
              <a:defRPr/>
            </a:pPr>
            <a:r>
              <a:rPr lang="nl-NL" smtClean="0"/>
              <a:t>Kennismaken met Rijksbreed | 15 mei 2009</a:t>
            </a:r>
            <a:endParaRPr lang="nl-NL"/>
          </a:p>
        </p:txBody>
      </p:sp>
      <p:sp>
        <p:nvSpPr>
          <p:cNvPr id="12" name="shpKleurvlakBoven"/>
          <p:cNvSpPr>
            <a:spLocks noGrp="1" noChangeArrowheads="1"/>
          </p:cNvSpPr>
          <p:nvPr>
            <p:ph type="ftr" sz="quarter" idx="3"/>
          </p:nvPr>
        </p:nvSpPr>
        <p:spPr bwMode="auto">
          <a:xfrm>
            <a:off x="4476750" y="6369050"/>
            <a:ext cx="4164013" cy="284163"/>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solidFill>
                  <a:schemeClr val="bg1"/>
                </a:solidFill>
                <a:cs typeface="Arial" charset="0"/>
              </a:defRPr>
            </a:lvl1pPr>
          </a:lstStyle>
          <a:p>
            <a:pPr>
              <a:defRPr/>
            </a:pPr>
            <a:r>
              <a:rPr lang="nl-NL"/>
              <a:t>Basisadministratie Persoonsgegevens en Reisdocumenten</a:t>
            </a:r>
          </a:p>
        </p:txBody>
      </p:sp>
      <p:sp>
        <p:nvSpPr>
          <p:cNvPr id="13" name="shpBeeldmerk"/>
          <p:cNvSpPr>
            <a:spLocks noGrp="1" noChangeArrowheads="1"/>
          </p:cNvSpPr>
          <p:nvPr>
            <p:ph type="sldNum" sz="quarter" idx="4"/>
          </p:nvPr>
        </p:nvSpPr>
        <p:spPr bwMode="auto">
          <a:xfrm>
            <a:off x="387350" y="6362700"/>
            <a:ext cx="712788" cy="36353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smtClean="0">
                <a:solidFill>
                  <a:schemeClr val="bg1"/>
                </a:solidFill>
              </a:defRPr>
            </a:lvl1pPr>
          </a:lstStyle>
          <a:p>
            <a:pPr>
              <a:defRPr/>
            </a:pPr>
            <a:fld id="{7700B7C9-57BB-4C7C-8227-594187AB3235}"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sldLayoutIdLst>
    <p:sldLayoutId id="2147484247" r:id="rId1"/>
    <p:sldLayoutId id="2147484248" r:id="rId2"/>
  </p:sldLayoutIdLst>
  <p:hf hdr="0" ftr="0" dt="0"/>
  <p:txStyles>
    <p:titleStyle>
      <a:lvl1pPr algn="l" rtl="0" eaLnBrk="0" fontAlgn="base" hangingPunct="0">
        <a:spcBef>
          <a:spcPct val="0"/>
        </a:spcBef>
        <a:spcAft>
          <a:spcPct val="0"/>
        </a:spcAft>
        <a:defRPr sz="2600" kern="1200">
          <a:solidFill>
            <a:schemeClr val="folHlink"/>
          </a:solidFill>
          <a:latin typeface="Arial" charset="0"/>
          <a:ea typeface="+mj-ea"/>
          <a:cs typeface="+mj-cs"/>
        </a:defRPr>
      </a:lvl1pPr>
      <a:lvl2pPr algn="l" rtl="0" eaLnBrk="0" fontAlgn="base" hangingPunct="0">
        <a:spcBef>
          <a:spcPct val="0"/>
        </a:spcBef>
        <a:spcAft>
          <a:spcPct val="0"/>
        </a:spcAft>
        <a:defRPr sz="2600">
          <a:solidFill>
            <a:schemeClr val="folHlink"/>
          </a:solidFill>
          <a:latin typeface="Arial" charset="0"/>
          <a:ea typeface="Verdana" pitchFamily="34" charset="0"/>
          <a:cs typeface="Verdana" pitchFamily="34" charset="0"/>
        </a:defRPr>
      </a:lvl2pPr>
      <a:lvl3pPr algn="l" rtl="0" eaLnBrk="0" fontAlgn="base" hangingPunct="0">
        <a:spcBef>
          <a:spcPct val="0"/>
        </a:spcBef>
        <a:spcAft>
          <a:spcPct val="0"/>
        </a:spcAft>
        <a:defRPr sz="2600">
          <a:solidFill>
            <a:schemeClr val="folHlink"/>
          </a:solidFill>
          <a:latin typeface="Arial" charset="0"/>
          <a:ea typeface="Verdana" pitchFamily="34" charset="0"/>
          <a:cs typeface="Verdana" pitchFamily="34" charset="0"/>
        </a:defRPr>
      </a:lvl3pPr>
      <a:lvl4pPr algn="l" rtl="0" eaLnBrk="0" fontAlgn="base" hangingPunct="0">
        <a:spcBef>
          <a:spcPct val="0"/>
        </a:spcBef>
        <a:spcAft>
          <a:spcPct val="0"/>
        </a:spcAft>
        <a:defRPr sz="2600">
          <a:solidFill>
            <a:schemeClr val="folHlink"/>
          </a:solidFill>
          <a:latin typeface="Arial" charset="0"/>
          <a:ea typeface="Verdana" pitchFamily="34" charset="0"/>
          <a:cs typeface="Verdana" pitchFamily="34" charset="0"/>
        </a:defRPr>
      </a:lvl4pPr>
      <a:lvl5pPr algn="l" rtl="0" eaLnBrk="0" fontAlgn="base" hangingPunct="0">
        <a:spcBef>
          <a:spcPct val="0"/>
        </a:spcBef>
        <a:spcAft>
          <a:spcPct val="0"/>
        </a:spcAft>
        <a:defRPr sz="2600">
          <a:solidFill>
            <a:schemeClr val="folHlink"/>
          </a:solidFill>
          <a:latin typeface="Arial" charset="0"/>
          <a:ea typeface="Verdana" pitchFamily="34" charset="0"/>
          <a:cs typeface="Verdana" pitchFamily="34" charset="0"/>
        </a:defRPr>
      </a:lvl5pPr>
      <a:lvl6pPr marL="4572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6pPr>
      <a:lvl7pPr marL="9144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7pPr>
      <a:lvl8pPr marL="13716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8pPr>
      <a:lvl9pPr marL="18288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9pPr>
    </p:titleStyle>
    <p:bodyStyle>
      <a:lvl1pPr marL="342900" indent="-342900" algn="l" rtl="0" eaLnBrk="0" fontAlgn="base" hangingPunct="0">
        <a:spcBef>
          <a:spcPct val="20000"/>
        </a:spcBef>
        <a:spcAft>
          <a:spcPct val="0"/>
        </a:spcAft>
        <a:buFont typeface="Arial" panose="020B0604020202020204" pitchFamily="34" charset="0"/>
        <a:defRPr kern="1200">
          <a:solidFill>
            <a:srgbClr val="000000"/>
          </a:solidFill>
          <a:latin typeface="Arial" charset="0"/>
          <a:ea typeface="+mn-ea"/>
          <a:cs typeface="+mn-cs"/>
        </a:defRPr>
      </a:lvl1pPr>
      <a:lvl2pPr marL="152400" indent="-150813" algn="l" rtl="0" eaLnBrk="0" fontAlgn="base" hangingPunct="0">
        <a:spcBef>
          <a:spcPct val="20000"/>
        </a:spcBef>
        <a:spcAft>
          <a:spcPct val="0"/>
        </a:spcAft>
        <a:buFont typeface="Arial" panose="020B0604020202020204" pitchFamily="34" charset="0"/>
        <a:buBlip>
          <a:blip r:embed="rId4"/>
        </a:buBlip>
        <a:defRPr kern="1200">
          <a:solidFill>
            <a:srgbClr val="000000"/>
          </a:solidFill>
          <a:latin typeface="Arial" charset="0"/>
          <a:ea typeface="+mn-ea"/>
          <a:cs typeface="+mn-cs"/>
        </a:defRPr>
      </a:lvl2pPr>
      <a:lvl3pPr marL="406400" indent="-252413" algn="l" rtl="0" eaLnBrk="0" fontAlgn="base" hangingPunct="0">
        <a:spcBef>
          <a:spcPct val="20000"/>
        </a:spcBef>
        <a:spcAft>
          <a:spcPct val="0"/>
        </a:spcAft>
        <a:buFont typeface="Arial" panose="020B0604020202020204" pitchFamily="34" charset="0"/>
        <a:buBlip>
          <a:blip r:embed="rId5"/>
        </a:buBlip>
        <a:defRPr kern="1200">
          <a:solidFill>
            <a:srgbClr val="000000"/>
          </a:solidFill>
          <a:latin typeface="Arial" charset="0"/>
          <a:ea typeface="+mn-ea"/>
          <a:cs typeface="+mn-cs"/>
        </a:defRPr>
      </a:lvl3pPr>
      <a:lvl4pPr marL="633413" indent="-225425" algn="l" rtl="0" eaLnBrk="0" fontAlgn="base" hangingPunct="0">
        <a:spcBef>
          <a:spcPct val="20000"/>
        </a:spcBef>
        <a:spcAft>
          <a:spcPct val="0"/>
        </a:spcAft>
        <a:buFont typeface="Arial" panose="020B0604020202020204" pitchFamily="34" charset="0"/>
        <a:buBlip>
          <a:blip r:embed="rId6"/>
        </a:buBlip>
        <a:defRPr kern="1200">
          <a:solidFill>
            <a:srgbClr val="000000"/>
          </a:solidFill>
          <a:latin typeface="Arial" charset="0"/>
          <a:ea typeface="+mn-ea"/>
          <a:cs typeface="+mn-cs"/>
        </a:defRPr>
      </a:lvl4pPr>
      <a:lvl5pPr marL="811213" indent="-176213" algn="l" rtl="0" eaLnBrk="0" fontAlgn="base" hangingPunct="0">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06963" y="2474913"/>
            <a:ext cx="4164012" cy="942975"/>
          </a:xfrm>
        </p:spPr>
        <p:txBody>
          <a:bodyPr/>
          <a:lstStyle/>
          <a:p>
            <a:pPr>
              <a:defRPr/>
            </a:pPr>
            <a:r>
              <a:rPr lang="nl-NL" altLang="nl-NL" b="1" kern="1200" dirty="0" smtClean="0">
                <a:ea typeface="+mn-ea"/>
                <a:cs typeface="Arial" panose="020B0604020202020204" pitchFamily="34" charset="0"/>
              </a:rPr>
              <a:t>Vanaf 2022 budget LKS verdelen op basis van realisaties</a:t>
            </a:r>
            <a:endParaRPr lang="en-US" altLang="nl-NL" dirty="0" smtClean="0"/>
          </a:p>
        </p:txBody>
      </p:sp>
      <p:sp>
        <p:nvSpPr>
          <p:cNvPr id="7171" name="Rectangle 3"/>
          <p:cNvSpPr>
            <a:spLocks noGrp="1" noChangeArrowheads="1"/>
          </p:cNvSpPr>
          <p:nvPr>
            <p:ph type="body" idx="1"/>
          </p:nvPr>
        </p:nvSpPr>
        <p:spPr/>
        <p:txBody>
          <a:bodyPr/>
          <a:lstStyle/>
          <a:p>
            <a:pPr marL="0" indent="1588" eaLnBrk="1" hangingPunct="1"/>
            <a:endParaRPr lang="en-US" altLang="nl-NL" dirty="0" smtClean="0"/>
          </a:p>
          <a:p>
            <a:pPr marL="0" indent="1588" eaLnBrk="1" hangingPunct="1"/>
            <a:endParaRPr lang="en-US" altLang="nl-NL" sz="1400" dirty="0" smtClean="0"/>
          </a:p>
          <a:p>
            <a:pPr marL="0" indent="1588" eaLnBrk="1" hangingPunct="1"/>
            <a:endParaRPr lang="en-US" altLang="nl-NL" sz="1400" dirty="0"/>
          </a:p>
          <a:p>
            <a:pPr marL="0" indent="1588" algn="ctr" eaLnBrk="1" hangingPunct="1"/>
            <a:r>
              <a:rPr lang="en-US" altLang="nl-NL" sz="1400" dirty="0"/>
              <a:t>Bastiaan Ouwehand </a:t>
            </a:r>
            <a:endParaRPr lang="en-US" altLang="nl-NL" sz="1400" dirty="0" smtClean="0"/>
          </a:p>
          <a:p>
            <a:pPr marL="0" indent="1588" algn="ctr" eaLnBrk="1" hangingPunct="1"/>
            <a:r>
              <a:rPr lang="en-US" altLang="nl-NL" sz="1400" dirty="0" smtClean="0"/>
              <a:t>Beleidsmedewerker </a:t>
            </a:r>
            <a:r>
              <a:rPr lang="en-US" altLang="nl-NL" sz="1400" dirty="0" err="1" smtClean="0"/>
              <a:t>bij</a:t>
            </a:r>
            <a:r>
              <a:rPr lang="en-US" altLang="nl-NL" sz="1400" dirty="0" smtClean="0"/>
              <a:t> </a:t>
            </a:r>
            <a:r>
              <a:rPr lang="en-US" altLang="nl-NL" sz="1400" dirty="0" err="1" smtClean="0"/>
              <a:t>Ministerie</a:t>
            </a:r>
            <a:r>
              <a:rPr lang="en-US" altLang="nl-NL" sz="1400" dirty="0" smtClean="0"/>
              <a:t> van </a:t>
            </a:r>
            <a:r>
              <a:rPr lang="en-US" altLang="nl-NL" sz="1400" dirty="0" smtClean="0"/>
              <a:t>SZW</a:t>
            </a:r>
          </a:p>
          <a:p>
            <a:pPr marL="0" indent="1588" eaLnBrk="1" hangingPunct="1"/>
            <a:endParaRPr lang="en-US" altLang="nl-NL" sz="1400" dirty="0"/>
          </a:p>
          <a:p>
            <a:pPr marL="0" indent="1588" eaLnBrk="1" hangingPunct="1"/>
            <a:endParaRPr lang="en-US" altLang="nl-NL" sz="1400" dirty="0" smtClean="0"/>
          </a:p>
          <a:p>
            <a:pPr marL="0" indent="1588" eaLnBrk="1" hangingPunct="1"/>
            <a:endParaRPr lang="en-US" altLang="nl-NL" sz="1400" dirty="0"/>
          </a:p>
          <a:p>
            <a:pPr marL="0" indent="1588" eaLnBrk="1" hangingPunct="1"/>
            <a:r>
              <a:rPr lang="en-US" altLang="nl-NL" sz="1400" dirty="0" smtClean="0"/>
              <a:t>Mini-</a:t>
            </a:r>
            <a:r>
              <a:rPr lang="en-US" altLang="nl-NL" sz="1400" dirty="0" err="1" smtClean="0"/>
              <a:t>conferentie</a:t>
            </a:r>
            <a:r>
              <a:rPr lang="en-US" altLang="nl-NL" sz="1400" dirty="0" smtClean="0"/>
              <a:t> 5 </a:t>
            </a:r>
            <a:r>
              <a:rPr lang="en-US" altLang="nl-NL" sz="1400" dirty="0" err="1" smtClean="0"/>
              <a:t>oktober</a:t>
            </a:r>
            <a:r>
              <a:rPr lang="en-US" altLang="nl-NL" sz="1400" dirty="0" smtClean="0"/>
              <a:t> 2021</a:t>
            </a:r>
            <a:endParaRPr lang="en-US" altLang="nl-NL" sz="1400" dirty="0" smtClean="0"/>
          </a:p>
          <a:p>
            <a:pPr marL="0" indent="1588" eaLnBrk="1" hangingPunct="1"/>
            <a:endParaRPr lang="en-US" altLang="nl-NL" sz="1400" dirty="0" smtClean="0"/>
          </a:p>
          <a:p>
            <a:pPr marL="0" indent="1588" eaLnBrk="1" hangingPunct="1"/>
            <a:endParaRPr lang="en-US" altLang="nl-NL"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Opbouw presentatie</a:t>
            </a:r>
            <a:endParaRPr lang="nl-NL" dirty="0"/>
          </a:p>
        </p:txBody>
      </p:sp>
      <p:sp>
        <p:nvSpPr>
          <p:cNvPr id="3" name="Tijdelijke aanduiding voor inhoud 2"/>
          <p:cNvSpPr>
            <a:spLocks noGrp="1"/>
          </p:cNvSpPr>
          <p:nvPr>
            <p:ph idx="1"/>
          </p:nvPr>
        </p:nvSpPr>
        <p:spPr/>
        <p:txBody>
          <a:bodyPr>
            <a:normAutofit/>
          </a:bodyPr>
          <a:lstStyle/>
          <a:p>
            <a:pPr marL="285750" indent="-285750">
              <a:spcAft>
                <a:spcPts val="600"/>
              </a:spcAft>
              <a:buFont typeface="Arial" panose="020B0604020202020204" pitchFamily="34" charset="0"/>
              <a:buChar char="•"/>
            </a:pPr>
            <a:r>
              <a:rPr lang="nl-NL" sz="2200" dirty="0" smtClean="0"/>
              <a:t>Nieuwe financiering LKS</a:t>
            </a:r>
          </a:p>
          <a:p>
            <a:pPr marL="285750" indent="-285750">
              <a:spcAft>
                <a:spcPts val="600"/>
              </a:spcAft>
              <a:buFont typeface="Arial" panose="020B0604020202020204" pitchFamily="34" charset="0"/>
              <a:buChar char="•"/>
            </a:pPr>
            <a:r>
              <a:rPr lang="nl-NL" sz="2200" dirty="0" smtClean="0"/>
              <a:t>Wat betekent dit voor budgetten 2022</a:t>
            </a:r>
          </a:p>
          <a:p>
            <a:pPr marL="285750" indent="-285750">
              <a:spcAft>
                <a:spcPts val="600"/>
              </a:spcAft>
              <a:buFont typeface="Arial" panose="020B0604020202020204" pitchFamily="34" charset="0"/>
              <a:buChar char="•"/>
            </a:pPr>
            <a:r>
              <a:rPr lang="nl-NL" sz="2200" dirty="0" smtClean="0"/>
              <a:t>Aanleiding wijziging financieringssystematiek</a:t>
            </a:r>
          </a:p>
          <a:p>
            <a:pPr marL="285750" indent="-285750">
              <a:spcAft>
                <a:spcPts val="600"/>
              </a:spcAft>
              <a:buFont typeface="Arial" panose="020B0604020202020204" pitchFamily="34" charset="0"/>
              <a:buChar char="•"/>
            </a:pPr>
            <a:r>
              <a:rPr lang="nl-NL" sz="2200" dirty="0" smtClean="0"/>
              <a:t>Uitkomst verkenning</a:t>
            </a:r>
          </a:p>
          <a:p>
            <a:pPr marL="285750" indent="-285750">
              <a:spcAft>
                <a:spcPts val="600"/>
              </a:spcAft>
              <a:buFont typeface="Arial" panose="020B0604020202020204" pitchFamily="34" charset="0"/>
              <a:buChar char="•"/>
            </a:pPr>
            <a:r>
              <a:rPr lang="nl-NL" sz="2200" dirty="0" smtClean="0"/>
              <a:t>Uitwerking financiering op basis van realisaties</a:t>
            </a:r>
          </a:p>
          <a:p>
            <a:pPr marL="285750" indent="-285750">
              <a:spcAft>
                <a:spcPts val="600"/>
              </a:spcAft>
              <a:buFont typeface="Arial" panose="020B0604020202020204" pitchFamily="34" charset="0"/>
              <a:buChar char="•"/>
            </a:pPr>
            <a:r>
              <a:rPr lang="nl-NL" sz="2200" dirty="0" smtClean="0"/>
              <a:t>Noodzakelijke aanpassingen verdeelmodel bijstand</a:t>
            </a:r>
            <a:endParaRPr lang="nl-NL" sz="2200" dirty="0"/>
          </a:p>
          <a:p>
            <a:pPr marL="285750" indent="-285750">
              <a:buFont typeface="Arial" panose="020B0604020202020204" pitchFamily="34" charset="0"/>
              <a:buChar char="•"/>
            </a:pPr>
            <a:endParaRPr lang="nl-NL" sz="2000"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2</a:t>
            </a:fld>
            <a:endParaRPr lang="nl-NL" altLang="nl-NL"/>
          </a:p>
        </p:txBody>
      </p:sp>
    </p:spTree>
    <p:extLst>
      <p:ext uri="{BB962C8B-B14F-4D97-AF65-F5344CB8AC3E}">
        <p14:creationId xmlns:p14="http://schemas.microsoft.com/office/powerpoint/2010/main" val="19759914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Nieuwe financiering LKS</a:t>
            </a:r>
            <a:endParaRPr lang="nl-NL" dirty="0"/>
          </a:p>
        </p:txBody>
      </p:sp>
      <p:sp>
        <p:nvSpPr>
          <p:cNvPr id="3" name="Tijdelijke aanduiding voor inhoud 2"/>
          <p:cNvSpPr>
            <a:spLocks noGrp="1"/>
          </p:cNvSpPr>
          <p:nvPr>
            <p:ph idx="1"/>
          </p:nvPr>
        </p:nvSpPr>
        <p:spPr/>
        <p:txBody>
          <a:bodyPr>
            <a:normAutofit/>
          </a:bodyPr>
          <a:lstStyle/>
          <a:p>
            <a:pPr marL="285750" indent="-285750">
              <a:spcAft>
                <a:spcPts val="600"/>
              </a:spcAft>
              <a:buFont typeface="Arial" panose="020B0604020202020204" pitchFamily="34" charset="0"/>
              <a:buChar char="•"/>
            </a:pPr>
            <a:r>
              <a:rPr lang="nl-NL" sz="2200" dirty="0" smtClean="0"/>
              <a:t>1 oktober is het Besluit Participatiewet gewijzigd :	</a:t>
            </a:r>
            <a:r>
              <a:rPr lang="nl-NL" sz="2200" u="sng" dirty="0" smtClean="0"/>
              <a:t>zoek.officielebekendmakingen.nl</a:t>
            </a:r>
          </a:p>
          <a:p>
            <a:pPr>
              <a:spcAft>
                <a:spcPts val="600"/>
              </a:spcAft>
            </a:pPr>
            <a:endParaRPr lang="nl-NL" sz="2200" dirty="0" smtClean="0"/>
          </a:p>
          <a:p>
            <a:pPr marL="285750" indent="-285750">
              <a:spcAft>
                <a:spcPts val="600"/>
              </a:spcAft>
              <a:buFont typeface="Arial" panose="020B0604020202020204" pitchFamily="34" charset="0"/>
              <a:buChar char="•"/>
            </a:pPr>
            <a:r>
              <a:rPr lang="nl-NL" sz="2200" dirty="0" smtClean="0"/>
              <a:t>Vanaf 2022 worden de middelen voor loonkostensubsidie (LKS) verdeeld op basis van </a:t>
            </a:r>
            <a:r>
              <a:rPr lang="nl-NL" sz="2200" i="1" dirty="0" smtClean="0"/>
              <a:t>de laatst bekende realisaties</a:t>
            </a:r>
            <a:endParaRPr lang="nl-NL" sz="2200" dirty="0" smtClean="0"/>
          </a:p>
          <a:p>
            <a:pPr>
              <a:spcAft>
                <a:spcPts val="600"/>
              </a:spcAft>
            </a:pPr>
            <a:endParaRPr lang="nl-NL" sz="2400" dirty="0"/>
          </a:p>
          <a:p>
            <a:pPr marL="285750" indent="-285750">
              <a:buFont typeface="Arial" panose="020B0604020202020204" pitchFamily="34" charset="0"/>
              <a:buChar char="•"/>
            </a:pPr>
            <a:endParaRPr lang="nl-NL" sz="2000"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3</a:t>
            </a:fld>
            <a:endParaRPr lang="nl-NL" altLang="nl-NL"/>
          </a:p>
        </p:txBody>
      </p:sp>
    </p:spTree>
    <p:extLst>
      <p:ext uri="{BB962C8B-B14F-4D97-AF65-F5344CB8AC3E}">
        <p14:creationId xmlns:p14="http://schemas.microsoft.com/office/powerpoint/2010/main" val="3347409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Budgetten 2022</a:t>
            </a:r>
            <a:endParaRPr lang="nl-NL" dirty="0"/>
          </a:p>
        </p:txBody>
      </p:sp>
      <p:sp>
        <p:nvSpPr>
          <p:cNvPr id="3" name="Tijdelijke aanduiding voor inhoud 2"/>
          <p:cNvSpPr>
            <a:spLocks noGrp="1"/>
          </p:cNvSpPr>
          <p:nvPr>
            <p:ph idx="1"/>
          </p:nvPr>
        </p:nvSpPr>
        <p:spPr/>
        <p:txBody>
          <a:bodyPr>
            <a:normAutofit/>
          </a:bodyPr>
          <a:lstStyle/>
          <a:p>
            <a:pPr marL="285750" indent="-285750">
              <a:spcAft>
                <a:spcPts val="600"/>
              </a:spcAft>
              <a:buFont typeface="Arial" panose="020B0604020202020204" pitchFamily="34" charset="0"/>
              <a:buChar char="•"/>
            </a:pPr>
            <a:r>
              <a:rPr lang="nl-NL" sz="2000" dirty="0" smtClean="0"/>
              <a:t>Vanuit </a:t>
            </a:r>
            <a:r>
              <a:rPr lang="nl-NL" sz="2000" dirty="0"/>
              <a:t>het macrobudget bijstand en LKS voor 2022 wordt € 325 miljoen beschikbaar gesteld voor de tegemoetkoming aan werkgevers </a:t>
            </a:r>
            <a:r>
              <a:rPr lang="nl-NL" sz="2000" dirty="0" err="1"/>
              <a:t>mbv</a:t>
            </a:r>
            <a:r>
              <a:rPr lang="nl-NL" sz="2000" dirty="0"/>
              <a:t> </a:t>
            </a:r>
            <a:r>
              <a:rPr lang="nl-NL" sz="2000" dirty="0" smtClean="0"/>
              <a:t>LKS</a:t>
            </a:r>
            <a:endParaRPr lang="nl-NL" sz="2000" dirty="0"/>
          </a:p>
          <a:p>
            <a:pPr marL="285750" indent="-285750">
              <a:spcAft>
                <a:spcPts val="600"/>
              </a:spcAft>
              <a:buFont typeface="Arial" panose="020B0604020202020204" pitchFamily="34" charset="0"/>
              <a:buChar char="•"/>
            </a:pPr>
            <a:r>
              <a:rPr lang="nl-NL" sz="2000" dirty="0"/>
              <a:t>Verdeelsleutel voorlopige budgetten (1 </a:t>
            </a:r>
            <a:r>
              <a:rPr lang="nl-NL" sz="2000" dirty="0" smtClean="0"/>
              <a:t>oktober 2021): </a:t>
            </a:r>
            <a:r>
              <a:rPr lang="nl-NL" sz="2000" dirty="0"/>
              <a:t>netto </a:t>
            </a:r>
            <a:r>
              <a:rPr lang="nl-NL" sz="2000" dirty="0" smtClean="0"/>
              <a:t>uitgaven LKS </a:t>
            </a:r>
            <a:r>
              <a:rPr lang="nl-NL" sz="2000" dirty="0"/>
              <a:t>in 2020 (</a:t>
            </a:r>
            <a:r>
              <a:rPr lang="nl-NL" sz="2000" dirty="0" err="1"/>
              <a:t>Sisa</a:t>
            </a:r>
            <a:r>
              <a:rPr lang="nl-NL" sz="2000" dirty="0" smtClean="0"/>
              <a:t>)</a:t>
            </a:r>
            <a:endParaRPr lang="nl-NL" sz="2000" dirty="0"/>
          </a:p>
          <a:p>
            <a:pPr marL="285750" indent="-285750">
              <a:spcAft>
                <a:spcPts val="600"/>
              </a:spcAft>
              <a:buFont typeface="Arial" panose="020B0604020202020204" pitchFamily="34" charset="0"/>
              <a:buChar char="•"/>
            </a:pPr>
            <a:r>
              <a:rPr lang="nl-NL" sz="2000" dirty="0"/>
              <a:t>Verdeelsleutel definitieve </a:t>
            </a:r>
            <a:r>
              <a:rPr lang="nl-NL" sz="2000" dirty="0" smtClean="0"/>
              <a:t>budgetten </a:t>
            </a:r>
            <a:r>
              <a:rPr lang="nl-NL" sz="2000" dirty="0"/>
              <a:t>(1 </a:t>
            </a:r>
            <a:r>
              <a:rPr lang="nl-NL" sz="2000" dirty="0" smtClean="0"/>
              <a:t>oktober 2022): </a:t>
            </a:r>
            <a:r>
              <a:rPr lang="nl-NL" sz="2000" dirty="0"/>
              <a:t>netto uitgaven </a:t>
            </a:r>
            <a:r>
              <a:rPr lang="nl-NL" sz="2000" dirty="0" smtClean="0"/>
              <a:t>LKS in 2021 (</a:t>
            </a:r>
            <a:r>
              <a:rPr lang="nl-NL" sz="2000" dirty="0" err="1" smtClean="0"/>
              <a:t>Sisa</a:t>
            </a:r>
            <a:r>
              <a:rPr lang="nl-NL" sz="2000" dirty="0" smtClean="0"/>
              <a:t>)</a:t>
            </a:r>
            <a:endParaRPr lang="nl-NL" sz="2000"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4</a:t>
            </a:fld>
            <a:endParaRPr lang="nl-NL" altLang="nl-NL"/>
          </a:p>
        </p:txBody>
      </p:sp>
    </p:spTree>
    <p:extLst>
      <p:ext uri="{BB962C8B-B14F-4D97-AF65-F5344CB8AC3E}">
        <p14:creationId xmlns:p14="http://schemas.microsoft.com/office/powerpoint/2010/main" val="2441674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Aanleiding wijziging financieringssytematiek</a:t>
            </a:r>
            <a:endParaRPr lang="nl-NL" dirty="0"/>
          </a:p>
        </p:txBody>
      </p:sp>
      <p:sp>
        <p:nvSpPr>
          <p:cNvPr id="3" name="Tijdelijke aanduiding voor inhoud 2"/>
          <p:cNvSpPr>
            <a:spLocks noGrp="1"/>
          </p:cNvSpPr>
          <p:nvPr>
            <p:ph idx="1"/>
          </p:nvPr>
        </p:nvSpPr>
        <p:spPr/>
        <p:txBody>
          <a:bodyPr>
            <a:normAutofit lnSpcReduction="10000"/>
          </a:bodyPr>
          <a:lstStyle/>
          <a:p>
            <a:pPr marL="285750" indent="-285750">
              <a:spcAft>
                <a:spcPts val="0"/>
              </a:spcAft>
              <a:buFont typeface="Arial" panose="020B0604020202020204" pitchFamily="34" charset="0"/>
              <a:buChar char="•"/>
            </a:pPr>
            <a:r>
              <a:rPr lang="nl-NL" dirty="0" smtClean="0"/>
              <a:t>Overweging bij invoering Participatiewet: gemeenten kunnen bij inzet LKS besparen op bijstandsuitgaven  </a:t>
            </a:r>
            <a:r>
              <a:rPr lang="nl-NL" dirty="0" smtClean="0">
                <a:sym typeface="Wingdings" panose="05000000000000000000" pitchFamily="2" charset="2"/>
              </a:rPr>
              <a:t> </a:t>
            </a:r>
          </a:p>
          <a:p>
            <a:pPr>
              <a:spcAft>
                <a:spcPts val="600"/>
              </a:spcAft>
            </a:pPr>
            <a:r>
              <a:rPr lang="nl-NL" dirty="0">
                <a:sym typeface="Wingdings" panose="05000000000000000000" pitchFamily="2" charset="2"/>
              </a:rPr>
              <a:t>	</a:t>
            </a:r>
            <a:r>
              <a:rPr lang="nl-NL" u="sng" dirty="0" smtClean="0">
                <a:sym typeface="Wingdings" panose="05000000000000000000" pitchFamily="2" charset="2"/>
              </a:rPr>
              <a:t>financiering via verdeelmodel bijstand</a:t>
            </a:r>
          </a:p>
          <a:p>
            <a:pPr marL="285750" indent="-285750">
              <a:spcBef>
                <a:spcPts val="600"/>
              </a:spcBef>
              <a:spcAft>
                <a:spcPts val="600"/>
              </a:spcAft>
              <a:buFont typeface="Arial" panose="020B0604020202020204" pitchFamily="34" charset="0"/>
              <a:buChar char="•"/>
            </a:pPr>
            <a:r>
              <a:rPr lang="nl-NL" dirty="0" smtClean="0">
                <a:sym typeface="Wingdings" panose="05000000000000000000" pitchFamily="2" charset="2"/>
              </a:rPr>
              <a:t>Inspectieonderzoek uit 2018 maakte duidelijk: deel gemeenten </a:t>
            </a:r>
            <a:r>
              <a:rPr lang="nl-NL" u="sng" dirty="0" smtClean="0">
                <a:sym typeface="Wingdings" panose="05000000000000000000" pitchFamily="2" charset="2"/>
              </a:rPr>
              <a:t>om financiële redenen terughoudend met inzet LKS</a:t>
            </a:r>
            <a:r>
              <a:rPr lang="nl-NL" dirty="0" smtClean="0">
                <a:sym typeface="Wingdings" panose="05000000000000000000" pitchFamily="2" charset="2"/>
              </a:rPr>
              <a:t>.</a:t>
            </a:r>
          </a:p>
          <a:p>
            <a:pPr marL="285750" indent="-285750">
              <a:spcBef>
                <a:spcPts val="600"/>
              </a:spcBef>
              <a:spcAft>
                <a:spcPts val="600"/>
              </a:spcAft>
              <a:buFont typeface="Arial" panose="020B0604020202020204" pitchFamily="34" charset="0"/>
              <a:buChar char="•"/>
            </a:pPr>
            <a:r>
              <a:rPr lang="nl-NL" dirty="0" smtClean="0">
                <a:sym typeface="Wingdings" panose="05000000000000000000" pitchFamily="2" charset="2"/>
              </a:rPr>
              <a:t>Daarom verkenning naar andere financieringswijze</a:t>
            </a:r>
          </a:p>
          <a:p>
            <a:pPr marL="285750" indent="-285750">
              <a:spcBef>
                <a:spcPts val="600"/>
              </a:spcBef>
              <a:spcAft>
                <a:spcPts val="600"/>
              </a:spcAft>
              <a:buFont typeface="Arial" panose="020B0604020202020204" pitchFamily="34" charset="0"/>
              <a:buChar char="•"/>
            </a:pPr>
            <a:r>
              <a:rPr lang="nl-NL" dirty="0" smtClean="0">
                <a:sym typeface="Wingdings" panose="05000000000000000000" pitchFamily="2" charset="2"/>
              </a:rPr>
              <a:t>CPB (2019): negatieve prikkels inzet LKS:</a:t>
            </a:r>
          </a:p>
          <a:p>
            <a:pPr>
              <a:spcBef>
                <a:spcPts val="600"/>
              </a:spcBef>
              <a:spcAft>
                <a:spcPts val="600"/>
              </a:spcAft>
            </a:pPr>
            <a:r>
              <a:rPr lang="nl-NL" dirty="0">
                <a:sym typeface="Wingdings" panose="05000000000000000000" pitchFamily="2" charset="2"/>
              </a:rPr>
              <a:t>	</a:t>
            </a:r>
            <a:r>
              <a:rPr lang="nl-NL" dirty="0" smtClean="0">
                <a:sym typeface="Wingdings" panose="05000000000000000000" pitchFamily="2" charset="2"/>
              </a:rPr>
              <a:t>- niet-uitkeringsgerechtigden (geen besparing uitkering)</a:t>
            </a:r>
          </a:p>
          <a:p>
            <a:pPr>
              <a:spcBef>
                <a:spcPts val="600"/>
              </a:spcBef>
              <a:spcAft>
                <a:spcPts val="600"/>
              </a:spcAft>
            </a:pPr>
            <a:r>
              <a:rPr lang="nl-NL" dirty="0">
                <a:sym typeface="Wingdings" panose="05000000000000000000" pitchFamily="2" charset="2"/>
              </a:rPr>
              <a:t>	</a:t>
            </a:r>
            <a:r>
              <a:rPr lang="nl-NL" dirty="0" smtClean="0">
                <a:sym typeface="Wingdings" panose="05000000000000000000" pitchFamily="2" charset="2"/>
              </a:rPr>
              <a:t>- lage loonwaarden (hoge LKS)</a:t>
            </a:r>
          </a:p>
          <a:p>
            <a:pPr>
              <a:spcBef>
                <a:spcPts val="600"/>
              </a:spcBef>
              <a:spcAft>
                <a:spcPts val="600"/>
              </a:spcAft>
            </a:pPr>
            <a:r>
              <a:rPr lang="nl-NL" dirty="0">
                <a:sym typeface="Wingdings" panose="05000000000000000000" pitchFamily="2" charset="2"/>
              </a:rPr>
              <a:t>	</a:t>
            </a:r>
            <a:r>
              <a:rPr lang="nl-NL" dirty="0" smtClean="0">
                <a:sym typeface="Wingdings" panose="05000000000000000000" pitchFamily="2" charset="2"/>
              </a:rPr>
              <a:t>- voltijdbanen (hoge LKS)</a:t>
            </a:r>
          </a:p>
          <a:p>
            <a:pPr marL="285750" indent="-285750">
              <a:spcBef>
                <a:spcPts val="600"/>
              </a:spcBef>
              <a:spcAft>
                <a:spcPts val="600"/>
              </a:spcAft>
              <a:buFont typeface="Arial" panose="020B0604020202020204" pitchFamily="34" charset="0"/>
              <a:buChar char="•"/>
            </a:pPr>
            <a:r>
              <a:rPr lang="nl-NL" dirty="0" smtClean="0">
                <a:sym typeface="Wingdings" panose="05000000000000000000" pitchFamily="2" charset="2"/>
              </a:rPr>
              <a:t>Druist in tegen </a:t>
            </a:r>
            <a:r>
              <a:rPr lang="nl-NL" u="sng" dirty="0" smtClean="0">
                <a:sym typeface="Wingdings" panose="05000000000000000000" pitchFamily="2" charset="2"/>
              </a:rPr>
              <a:t>doel Participatiewet</a:t>
            </a:r>
            <a:r>
              <a:rPr lang="nl-NL" dirty="0" smtClean="0">
                <a:sym typeface="Wingdings" panose="05000000000000000000" pitchFamily="2" charset="2"/>
              </a:rPr>
              <a:t>: mensen laten participeren via zo regulier mogelijk werk</a:t>
            </a:r>
            <a:endParaRPr lang="nl-NL"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5</a:t>
            </a:fld>
            <a:endParaRPr lang="nl-NL" altLang="nl-NL"/>
          </a:p>
        </p:txBody>
      </p:sp>
    </p:spTree>
    <p:extLst>
      <p:ext uri="{BB962C8B-B14F-4D97-AF65-F5344CB8AC3E}">
        <p14:creationId xmlns:p14="http://schemas.microsoft.com/office/powerpoint/2010/main" val="2691119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Uitkomst verkenning</a:t>
            </a:r>
            <a:endParaRPr lang="nl-NL" dirty="0"/>
          </a:p>
        </p:txBody>
      </p:sp>
      <p:sp>
        <p:nvSpPr>
          <p:cNvPr id="3" name="Tijdelijke aanduiding voor inhoud 2"/>
          <p:cNvSpPr>
            <a:spLocks noGrp="1"/>
          </p:cNvSpPr>
          <p:nvPr>
            <p:ph idx="1"/>
          </p:nvPr>
        </p:nvSpPr>
        <p:spPr/>
        <p:txBody>
          <a:bodyPr>
            <a:normAutofit/>
          </a:bodyPr>
          <a:lstStyle/>
          <a:p>
            <a:pPr marL="285750" indent="-285750">
              <a:spcAft>
                <a:spcPts val="600"/>
              </a:spcAft>
              <a:buFont typeface="Arial" panose="020B0604020202020204" pitchFamily="34" charset="0"/>
              <a:buChar char="•"/>
            </a:pPr>
            <a:r>
              <a:rPr lang="nl-NL" sz="2000" dirty="0" smtClean="0"/>
              <a:t>Financiering o.b.v. realisaties (in plaats van via objectief te verwachten uitgaven) kan inzet LKS stimuleren</a:t>
            </a:r>
          </a:p>
          <a:p>
            <a:pPr marL="285750" indent="-285750">
              <a:spcAft>
                <a:spcPts val="600"/>
              </a:spcAft>
              <a:buFont typeface="Arial" panose="020B0604020202020204" pitchFamily="34" charset="0"/>
              <a:buChar char="•"/>
            </a:pPr>
            <a:r>
              <a:rPr lang="nl-NL" sz="2000" dirty="0" smtClean="0"/>
              <a:t>Kamerbrede meerderheid steunt eind 2020 de motie die oproept tot financiering op basis van realisaties</a:t>
            </a:r>
          </a:p>
          <a:p>
            <a:pPr marL="285750" indent="-285750">
              <a:spcAft>
                <a:spcPts val="600"/>
              </a:spcAft>
              <a:buFont typeface="Arial" panose="020B0604020202020204" pitchFamily="34" charset="0"/>
              <a:buChar char="•"/>
            </a:pPr>
            <a:r>
              <a:rPr lang="nl-NL" sz="2000" dirty="0" smtClean="0"/>
              <a:t>Ambtelijk akkoord om motie onverkort uit te voeren</a:t>
            </a:r>
          </a:p>
          <a:p>
            <a:pPr marL="285750" indent="-285750">
              <a:spcAft>
                <a:spcPts val="600"/>
              </a:spcAft>
              <a:buFont typeface="Arial" panose="020B0604020202020204" pitchFamily="34" charset="0"/>
              <a:buChar char="•"/>
            </a:pPr>
            <a:r>
              <a:rPr lang="nl-NL" sz="2000" dirty="0" smtClean="0"/>
              <a:t>De uitvoering hiervan omvat </a:t>
            </a:r>
            <a:r>
              <a:rPr lang="nl-NL" sz="2000" b="1" dirty="0" smtClean="0"/>
              <a:t>niet </a:t>
            </a:r>
            <a:r>
              <a:rPr lang="nl-NL" sz="2000" dirty="0" smtClean="0"/>
              <a:t>de verdeling van de begeleidingsmiddelen</a:t>
            </a:r>
          </a:p>
          <a:p>
            <a:pPr marL="285750" indent="-285750">
              <a:spcAft>
                <a:spcPts val="600"/>
              </a:spcAft>
              <a:buFont typeface="Arial" panose="020B0604020202020204" pitchFamily="34" charset="0"/>
              <a:buChar char="•"/>
            </a:pPr>
            <a:r>
              <a:rPr lang="nl-NL" sz="2000" dirty="0" smtClean="0"/>
              <a:t>Over deze en andere middelen in het gemeentefonds loopt een herijking</a:t>
            </a:r>
          </a:p>
          <a:p>
            <a:pPr marL="285750" indent="-285750">
              <a:spcAft>
                <a:spcPts val="600"/>
              </a:spcAft>
              <a:buFont typeface="Arial" panose="020B0604020202020204" pitchFamily="34" charset="0"/>
              <a:buChar char="•"/>
            </a:pPr>
            <a:r>
              <a:rPr lang="nl-NL" sz="2000" dirty="0" smtClean="0"/>
              <a:t>Besluitvorming hierover is aan een nieuw kabinet</a:t>
            </a:r>
            <a:endParaRPr lang="nl-NL" sz="2000"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6</a:t>
            </a:fld>
            <a:endParaRPr lang="nl-NL" altLang="nl-NL"/>
          </a:p>
        </p:txBody>
      </p:sp>
    </p:spTree>
    <p:extLst>
      <p:ext uri="{BB962C8B-B14F-4D97-AF65-F5344CB8AC3E}">
        <p14:creationId xmlns:p14="http://schemas.microsoft.com/office/powerpoint/2010/main" val="3740674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Uitwerking financiering o.b.v. realisaties</a:t>
            </a:r>
            <a:endParaRPr lang="nl-NL" dirty="0"/>
          </a:p>
        </p:txBody>
      </p:sp>
      <p:sp>
        <p:nvSpPr>
          <p:cNvPr id="3" name="Tijdelijke aanduiding voor inhoud 2"/>
          <p:cNvSpPr>
            <a:spLocks noGrp="1"/>
          </p:cNvSpPr>
          <p:nvPr>
            <p:ph idx="1"/>
          </p:nvPr>
        </p:nvSpPr>
        <p:spPr/>
        <p:txBody>
          <a:bodyPr>
            <a:normAutofit/>
          </a:bodyPr>
          <a:lstStyle/>
          <a:p>
            <a:pPr marL="285750" indent="-285750">
              <a:spcAft>
                <a:spcPts val="600"/>
              </a:spcAft>
              <a:buFont typeface="Arial" panose="020B0604020202020204" pitchFamily="34" charset="0"/>
              <a:buChar char="•"/>
            </a:pPr>
            <a:r>
              <a:rPr lang="nl-NL" sz="2000" dirty="0" smtClean="0"/>
              <a:t>Begin 2021 nauw overleg SZW, VNG, gemeenten</a:t>
            </a:r>
          </a:p>
          <a:p>
            <a:pPr marL="285750" indent="-285750">
              <a:spcAft>
                <a:spcPts val="600"/>
              </a:spcAft>
              <a:buFont typeface="Arial" panose="020B0604020202020204" pitchFamily="34" charset="0"/>
              <a:buChar char="•"/>
            </a:pPr>
            <a:r>
              <a:rPr lang="nl-NL" sz="2000" dirty="0" smtClean="0"/>
              <a:t>Uitkomst: keuze voor verdeling middelen op basis van laatst bekende uitgaven (t-1)</a:t>
            </a:r>
          </a:p>
          <a:p>
            <a:pPr marL="285750" indent="-285750">
              <a:spcAft>
                <a:spcPts val="600"/>
              </a:spcAft>
              <a:buFont typeface="Arial" panose="020B0604020202020204" pitchFamily="34" charset="0"/>
              <a:buChar char="•"/>
            </a:pPr>
            <a:r>
              <a:rPr lang="nl-NL" sz="2000" dirty="0" smtClean="0"/>
              <a:t>Verdeelsleutel wordt lopende budgetjaar aangepast naar uitgaven vorige jaar</a:t>
            </a:r>
          </a:p>
          <a:p>
            <a:pPr marL="285750" indent="-285750">
              <a:spcAft>
                <a:spcPts val="600"/>
              </a:spcAft>
              <a:buFont typeface="Arial" panose="020B0604020202020204" pitchFamily="34" charset="0"/>
              <a:buChar char="•"/>
            </a:pPr>
            <a:r>
              <a:rPr lang="nl-NL" sz="2000" dirty="0" smtClean="0"/>
              <a:t>Bestuurlijke overeenstemming VNG en SZW in voorjaar</a:t>
            </a:r>
          </a:p>
          <a:p>
            <a:pPr marL="285750" indent="-285750">
              <a:spcAft>
                <a:spcPts val="600"/>
              </a:spcAft>
              <a:buFont typeface="Arial" panose="020B0604020202020204" pitchFamily="34" charset="0"/>
              <a:buChar char="•"/>
            </a:pPr>
            <a:r>
              <a:rPr lang="nl-NL" sz="2000" dirty="0" smtClean="0"/>
              <a:t>Inclusief afspraak om </a:t>
            </a:r>
            <a:r>
              <a:rPr lang="nl-NL" sz="2000" dirty="0" err="1" smtClean="0"/>
              <a:t>toereikendheid</a:t>
            </a:r>
            <a:r>
              <a:rPr lang="nl-NL" sz="2000" dirty="0" smtClean="0"/>
              <a:t> LKS-budget voor alle gemeenten samen goed te monitoren</a:t>
            </a:r>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7</a:t>
            </a:fld>
            <a:endParaRPr lang="nl-NL" altLang="nl-NL"/>
          </a:p>
        </p:txBody>
      </p:sp>
    </p:spTree>
    <p:extLst>
      <p:ext uri="{BB962C8B-B14F-4D97-AF65-F5344CB8AC3E}">
        <p14:creationId xmlns:p14="http://schemas.microsoft.com/office/powerpoint/2010/main" val="1359388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Noodzakelijke aanpassingen verdeelmodel</a:t>
            </a:r>
            <a:endParaRPr lang="nl-NL" dirty="0"/>
          </a:p>
        </p:txBody>
      </p:sp>
      <p:sp>
        <p:nvSpPr>
          <p:cNvPr id="3" name="Tijdelijke aanduiding voor inhoud 2"/>
          <p:cNvSpPr>
            <a:spLocks noGrp="1"/>
          </p:cNvSpPr>
          <p:nvPr>
            <p:ph idx="1"/>
          </p:nvPr>
        </p:nvSpPr>
        <p:spPr/>
        <p:txBody>
          <a:bodyPr/>
          <a:lstStyle/>
          <a:p>
            <a:pPr marL="285750" indent="-285750">
              <a:spcAft>
                <a:spcPts val="600"/>
              </a:spcAft>
              <a:buFont typeface="Arial" panose="020B0604020202020204" pitchFamily="34" charset="0"/>
              <a:buChar char="•"/>
            </a:pPr>
            <a:r>
              <a:rPr lang="nl-NL" sz="2000" dirty="0" smtClean="0"/>
              <a:t>Verdeelmodel bijstand schat voor elk huishouden in NL een kans op bijstand</a:t>
            </a:r>
          </a:p>
          <a:p>
            <a:pPr marL="285750" indent="-285750">
              <a:spcAft>
                <a:spcPts val="600"/>
              </a:spcAft>
              <a:buFont typeface="Arial" panose="020B0604020202020204" pitchFamily="34" charset="0"/>
              <a:buChar char="•"/>
            </a:pPr>
            <a:r>
              <a:rPr lang="nl-NL" sz="2000" dirty="0" smtClean="0"/>
              <a:t>Huishoudens met uitsluitend LKS </a:t>
            </a:r>
            <a:r>
              <a:rPr lang="nl-NL" sz="2000" dirty="0" smtClean="0">
                <a:sym typeface="Wingdings" panose="05000000000000000000" pitchFamily="2" charset="2"/>
              </a:rPr>
              <a:t> uit model</a:t>
            </a:r>
          </a:p>
          <a:p>
            <a:pPr marL="285750" indent="-285750">
              <a:spcAft>
                <a:spcPts val="600"/>
              </a:spcAft>
              <a:buFont typeface="Arial" panose="020B0604020202020204" pitchFamily="34" charset="0"/>
              <a:buChar char="•"/>
            </a:pPr>
            <a:r>
              <a:rPr lang="nl-NL" sz="2000" dirty="0" smtClean="0">
                <a:sym typeface="Wingdings" panose="05000000000000000000" pitchFamily="2" charset="2"/>
              </a:rPr>
              <a:t>Huishoudens met deels bijstand en deels LKS blijven in model, met lagere (ca. 1/2) prijsfactor</a:t>
            </a:r>
          </a:p>
          <a:p>
            <a:pPr marL="285750" indent="-285750">
              <a:buFont typeface="Arial" panose="020B0604020202020204" pitchFamily="34" charset="0"/>
              <a:buChar char="•"/>
            </a:pPr>
            <a:endParaRPr lang="nl-NL"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8</a:t>
            </a:fld>
            <a:endParaRPr lang="nl-NL" altLang="nl-NL"/>
          </a:p>
        </p:txBody>
      </p:sp>
    </p:spTree>
    <p:extLst>
      <p:ext uri="{BB962C8B-B14F-4D97-AF65-F5344CB8AC3E}">
        <p14:creationId xmlns:p14="http://schemas.microsoft.com/office/powerpoint/2010/main" val="3312128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Vragen en opmerkingen?</a:t>
            </a:r>
            <a:endParaRPr lang="nl-NL" dirty="0"/>
          </a:p>
        </p:txBody>
      </p:sp>
      <p:sp>
        <p:nvSpPr>
          <p:cNvPr id="4" name="Tijdelijke aanduiding voor dianummer 3"/>
          <p:cNvSpPr>
            <a:spLocks noGrp="1"/>
          </p:cNvSpPr>
          <p:nvPr>
            <p:ph type="sldNum" sz="quarter" idx="12"/>
          </p:nvPr>
        </p:nvSpPr>
        <p:spPr/>
        <p:txBody>
          <a:bodyPr/>
          <a:lstStyle/>
          <a:p>
            <a:pPr>
              <a:defRPr/>
            </a:pPr>
            <a:fld id="{087285D3-1D78-4531-A9BD-FC0911026291}" type="slidenum">
              <a:rPr lang="nl-NL" altLang="nl-NL" smtClean="0"/>
              <a:pPr>
                <a:defRPr/>
              </a:pPr>
              <a:t>9</a:t>
            </a:fld>
            <a:endParaRPr lang="nl-NL" altLang="nl-NL"/>
          </a:p>
        </p:txBody>
      </p:sp>
    </p:spTree>
    <p:extLst>
      <p:ext uri="{BB962C8B-B14F-4D97-AF65-F5344CB8AC3E}">
        <p14:creationId xmlns:p14="http://schemas.microsoft.com/office/powerpoint/2010/main" val="1648087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SZW Presentatie rijksbrede huisstijl">
  <a:themeElements>
    <a:clrScheme name="">
      <a:dk1>
        <a:srgbClr val="000000"/>
      </a:dk1>
      <a:lt1>
        <a:srgbClr val="FFFFFF"/>
      </a:lt1>
      <a:dk2>
        <a:srgbClr val="FF9560"/>
      </a:dk2>
      <a:lt2>
        <a:srgbClr val="EEECE1"/>
      </a:lt2>
      <a:accent1>
        <a:srgbClr val="FF9560"/>
      </a:accent1>
      <a:accent2>
        <a:srgbClr val="CC003D"/>
      </a:accent2>
      <a:accent3>
        <a:srgbClr val="FFFFFF"/>
      </a:accent3>
      <a:accent4>
        <a:srgbClr val="000000"/>
      </a:accent4>
      <a:accent5>
        <a:srgbClr val="FFC8B6"/>
      </a:accent5>
      <a:accent6>
        <a:srgbClr val="B90036"/>
      </a:accent6>
      <a:hlink>
        <a:srgbClr val="900079"/>
      </a:hlink>
      <a:folHlink>
        <a:srgbClr val="47145C"/>
      </a:folHlink>
    </a:clrScheme>
    <a:fontScheme name="Titelpagina zonder afbeelding">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l-NL" sz="2600" b="0" i="0" u="none" strike="noStrike" cap="none" normalizeH="0" baseline="0" smtClean="0">
            <a:ln>
              <a:noFill/>
            </a:ln>
            <a:solidFill>
              <a:srgbClr val="000000"/>
            </a:solidFill>
            <a:effectLst/>
            <a:latin typeface="Verdana"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l-NL" sz="2600" b="0" i="0" u="none" strike="noStrike" cap="none" normalizeH="0" baseline="0" smtClean="0">
            <a:ln>
              <a:noFill/>
            </a:ln>
            <a:solidFill>
              <a:srgbClr val="000000"/>
            </a:solidFill>
            <a:effectLst/>
            <a:latin typeface="Verdana" pitchFamily="34" charset="0"/>
            <a:cs typeface="Arial" charset="0"/>
          </a:defRPr>
        </a:defPPr>
      </a:lstStyle>
    </a:lnDef>
  </a:objectDefaults>
  <a:extraClrSchemeLst>
    <a:extraClrScheme>
      <a:clrScheme name="Titelpagina zonder afbeelding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Titelpagina zonder afbeelding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Titelpagina zonder afbeelding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andaardontwerp">
  <a:themeElements>
    <a:clrScheme name="">
      <a:dk1>
        <a:srgbClr val="000000"/>
      </a:dk1>
      <a:lt1>
        <a:srgbClr val="FFFFFF"/>
      </a:lt1>
      <a:dk2>
        <a:srgbClr val="FF9560"/>
      </a:dk2>
      <a:lt2>
        <a:srgbClr val="EEECE1"/>
      </a:lt2>
      <a:accent1>
        <a:srgbClr val="FF9560"/>
      </a:accent1>
      <a:accent2>
        <a:srgbClr val="CC003D"/>
      </a:accent2>
      <a:accent3>
        <a:srgbClr val="FFFFFF"/>
      </a:accent3>
      <a:accent4>
        <a:srgbClr val="000000"/>
      </a:accent4>
      <a:accent5>
        <a:srgbClr val="FFC8B6"/>
      </a:accent5>
      <a:accent6>
        <a:srgbClr val="B90036"/>
      </a:accent6>
      <a:hlink>
        <a:srgbClr val="900079"/>
      </a:hlink>
      <a:folHlink>
        <a:srgbClr val="47145C"/>
      </a:folHlink>
    </a:clrScheme>
    <a:fontScheme name="1_Standaardontwerp">
      <a:majorFont>
        <a:latin typeface=""/>
        <a:ea typeface=""/>
        <a:cs typeface=""/>
      </a:majorFont>
      <a:minorFont>
        <a:latin typefac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l-NL" sz="2600" b="0" i="0" u="none" strike="noStrike" cap="none" normalizeH="0" baseline="0" smtClean="0">
            <a:ln>
              <a:noFill/>
            </a:ln>
            <a:solidFill>
              <a:srgbClr val="000000"/>
            </a:solidFill>
            <a:effectLst/>
            <a:latin typeface="Verdana" pitchFamily="34"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l-NL" sz="2600" b="0" i="0" u="none" strike="noStrike" cap="none" normalizeH="0" baseline="0" smtClean="0">
            <a:ln>
              <a:noFill/>
            </a:ln>
            <a:solidFill>
              <a:srgbClr val="000000"/>
            </a:solidFill>
            <a:effectLst/>
            <a:latin typeface="Verdana" pitchFamily="34" charset="0"/>
            <a:cs typeface="Arial" charset="0"/>
          </a:defRPr>
        </a:defPPr>
      </a:lstStyle>
    </a:lnDef>
  </a:objectDefaults>
  <a:extraClrSchemeLst>
    <a:extraClrScheme>
      <a:clrScheme name="2 kolommen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 kolommen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2 kolommen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36667110A62949AA67DF5C6216EC70" ma:contentTypeVersion="13" ma:contentTypeDescription="Een nieuw document maken." ma:contentTypeScope="" ma:versionID="827c0106e82f76fe491223fb0ad81b99">
  <xsd:schema xmlns:xsd="http://www.w3.org/2001/XMLSchema" xmlns:xs="http://www.w3.org/2001/XMLSchema" xmlns:p="http://schemas.microsoft.com/office/2006/metadata/properties" xmlns:ns2="01eeb16d-8946-4cc2-a0fc-08230b3039e4" xmlns:ns3="e58caa21-5722-493b-9d14-a5a94965b518" targetNamespace="http://schemas.microsoft.com/office/2006/metadata/properties" ma:root="true" ma:fieldsID="2d90a74e4b96b8e6f212c87c4d6c76ae" ns2:_="" ns3:_="">
    <xsd:import namespace="01eeb16d-8946-4cc2-a0fc-08230b3039e4"/>
    <xsd:import namespace="e58caa21-5722-493b-9d14-a5a94965b51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eb16d-8946-4cc2-a0fc-08230b3039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8caa21-5722-493b-9d14-a5a94965b518" elementFormDefault="qualified">
    <xsd:import namespace="http://schemas.microsoft.com/office/2006/documentManagement/types"/>
    <xsd:import namespace="http://schemas.microsoft.com/office/infopath/2007/PartnerControls"/>
    <xsd:element name="SharedWithUsers" ma:index="1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877C027-8D5E-4D79-A217-277939A409D7}"/>
</file>

<file path=customXml/itemProps2.xml><?xml version="1.0" encoding="utf-8"?>
<ds:datastoreItem xmlns:ds="http://schemas.openxmlformats.org/officeDocument/2006/customXml" ds:itemID="{8E6788A6-0578-4528-B881-E0B1F0500A96}"/>
</file>

<file path=customXml/itemProps3.xml><?xml version="1.0" encoding="utf-8"?>
<ds:datastoreItem xmlns:ds="http://schemas.openxmlformats.org/officeDocument/2006/customXml" ds:itemID="{66BBC6B0-40F8-4FEA-9F9C-E85B1D815C20}"/>
</file>

<file path=docProps/app.xml><?xml version="1.0" encoding="utf-8"?>
<Properties xmlns="http://schemas.openxmlformats.org/officeDocument/2006/extended-properties" xmlns:vt="http://schemas.openxmlformats.org/officeDocument/2006/docPropsVTypes">
  <Template>SZW Presentatie rijksbrede huisstijl</Template>
  <TotalTime>0</TotalTime>
  <Words>402</Words>
  <Application>Microsoft Office PowerPoint</Application>
  <PresentationFormat>Diavoorstelling (4:3)</PresentationFormat>
  <Paragraphs>61</Paragraphs>
  <Slides>9</Slides>
  <Notes>0</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9</vt:i4>
      </vt:variant>
    </vt:vector>
  </HeadingPairs>
  <TitlesOfParts>
    <vt:vector size="15" baseType="lpstr">
      <vt:lpstr>Arial</vt:lpstr>
      <vt:lpstr>Calibri</vt:lpstr>
      <vt:lpstr>Verdana</vt:lpstr>
      <vt:lpstr>Wingdings</vt:lpstr>
      <vt:lpstr>SZW Presentatie rijksbrede huisstijl</vt:lpstr>
      <vt:lpstr>1_Standaardontwerp</vt:lpstr>
      <vt:lpstr>Vanaf 2022 budget LKS verdelen op basis van realisaties</vt:lpstr>
      <vt:lpstr>Opbouw presentatie</vt:lpstr>
      <vt:lpstr>Nieuwe financiering LKS</vt:lpstr>
      <vt:lpstr>Budgetten 2022</vt:lpstr>
      <vt:lpstr>Aanleiding wijziging financieringssytematiek</vt:lpstr>
      <vt:lpstr>Uitkomst verkenning</vt:lpstr>
      <vt:lpstr>Uitwerking financiering o.b.v. realisaties</vt:lpstr>
      <vt:lpstr>Noodzakelijke aanpassingen verdeelmodel</vt:lpstr>
      <vt:lpstr>Vragen en opmerkingen?</vt:lpstr>
    </vt:vector>
  </TitlesOfParts>
  <Company>Rijksoverheid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Delgado, S.</dc:creator>
  <cp:lastModifiedBy>Ouwehand, B. (Bastiaan)</cp:lastModifiedBy>
  <cp:revision>196</cp:revision>
  <cp:lastPrinted>2019-06-17T11:41:48Z</cp:lastPrinted>
  <dcterms:created xsi:type="dcterms:W3CDTF">2011-09-06T08:16:00Z</dcterms:created>
  <dcterms:modified xsi:type="dcterms:W3CDTF">2021-10-05T10:30:58Z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0x010100C136667110A62949AA67DF5C6216EC70</vt:lpwstr>
  </property>
</Properties>
</file>